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0" r:id="rId2"/>
    <p:sldId id="341" r:id="rId3"/>
    <p:sldId id="439" r:id="rId4"/>
    <p:sldId id="339" r:id="rId5"/>
    <p:sldId id="441" r:id="rId6"/>
    <p:sldId id="442" r:id="rId7"/>
    <p:sldId id="340" r:id="rId8"/>
    <p:sldId id="444" r:id="rId9"/>
    <p:sldId id="443" r:id="rId10"/>
    <p:sldId id="342" r:id="rId11"/>
    <p:sldId id="446" r:id="rId12"/>
    <p:sldId id="447" r:id="rId13"/>
    <p:sldId id="445" r:id="rId14"/>
    <p:sldId id="343" r:id="rId15"/>
    <p:sldId id="450" r:id="rId16"/>
    <p:sldId id="449" r:id="rId17"/>
    <p:sldId id="448" r:id="rId18"/>
    <p:sldId id="451" r:id="rId19"/>
    <p:sldId id="452" r:id="rId20"/>
    <p:sldId id="344" r:id="rId21"/>
    <p:sldId id="345" r:id="rId22"/>
    <p:sldId id="422" r:id="rId23"/>
    <p:sldId id="453" r:id="rId24"/>
    <p:sldId id="346" r:id="rId25"/>
    <p:sldId id="423" r:id="rId26"/>
    <p:sldId id="347" r:id="rId27"/>
    <p:sldId id="424" r:id="rId28"/>
    <p:sldId id="348" r:id="rId29"/>
    <p:sldId id="425" r:id="rId30"/>
    <p:sldId id="349" r:id="rId31"/>
    <p:sldId id="426" r:id="rId32"/>
    <p:sldId id="350" r:id="rId33"/>
    <p:sldId id="427" r:id="rId34"/>
    <p:sldId id="454" r:id="rId35"/>
    <p:sldId id="428" r:id="rId36"/>
    <p:sldId id="351" r:id="rId37"/>
    <p:sldId id="429" r:id="rId38"/>
    <p:sldId id="352" r:id="rId39"/>
    <p:sldId id="430" r:id="rId40"/>
    <p:sldId id="455" r:id="rId41"/>
    <p:sldId id="353" r:id="rId42"/>
    <p:sldId id="431" r:id="rId43"/>
    <p:sldId id="354" r:id="rId44"/>
    <p:sldId id="432" r:id="rId45"/>
    <p:sldId id="355" r:id="rId46"/>
    <p:sldId id="433" r:id="rId47"/>
    <p:sldId id="356" r:id="rId48"/>
    <p:sldId id="434" r:id="rId49"/>
    <p:sldId id="357" r:id="rId50"/>
    <p:sldId id="435" r:id="rId51"/>
    <p:sldId id="358" r:id="rId52"/>
    <p:sldId id="436" r:id="rId53"/>
    <p:sldId id="359" r:id="rId54"/>
    <p:sldId id="437" r:id="rId55"/>
    <p:sldId id="360" r:id="rId56"/>
    <p:sldId id="361" r:id="rId57"/>
    <p:sldId id="362" r:id="rId58"/>
    <p:sldId id="438"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3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F0DE-FB2C-7D11-037E-E45DDF3A63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BE834-7241-8834-AECD-AA9CC3FF37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2BBC2F-AFC0-2279-12BB-37B2821AF665}"/>
              </a:ext>
            </a:extLst>
          </p:cNvPr>
          <p:cNvSpPr>
            <a:spLocks noGrp="1"/>
          </p:cNvSpPr>
          <p:nvPr>
            <p:ph type="dt" sz="half" idx="10"/>
          </p:nvPr>
        </p:nvSpPr>
        <p:spPr/>
        <p:txBody>
          <a:bodyPr/>
          <a:lstStyle/>
          <a:p>
            <a:fld id="{8CE97B6D-EE60-42EA-B8DC-E184450A3988}" type="datetimeFigureOut">
              <a:rPr lang="en-US" smtClean="0"/>
              <a:t>9/24/2022</a:t>
            </a:fld>
            <a:endParaRPr lang="en-US"/>
          </a:p>
        </p:txBody>
      </p:sp>
      <p:sp>
        <p:nvSpPr>
          <p:cNvPr id="5" name="Footer Placeholder 4">
            <a:extLst>
              <a:ext uri="{FF2B5EF4-FFF2-40B4-BE49-F238E27FC236}">
                <a16:creationId xmlns:a16="http://schemas.microsoft.com/office/drawing/2014/main" id="{3FD47FD9-396F-FE45-2228-01702BAFB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8C4BD-D836-43D2-368E-3AFB8FD3A73B}"/>
              </a:ext>
            </a:extLst>
          </p:cNvPr>
          <p:cNvSpPr>
            <a:spLocks noGrp="1"/>
          </p:cNvSpPr>
          <p:nvPr>
            <p:ph type="sldNum" sz="quarter" idx="12"/>
          </p:nvPr>
        </p:nvSpPr>
        <p:spPr/>
        <p:txBody>
          <a:bodyPr/>
          <a:lstStyle/>
          <a:p>
            <a:fld id="{3B676AAB-0074-4998-B9D0-9F54AEA69D10}" type="slidenum">
              <a:rPr lang="en-US" smtClean="0"/>
              <a:t>‹#›</a:t>
            </a:fld>
            <a:endParaRPr lang="en-US"/>
          </a:p>
        </p:txBody>
      </p:sp>
    </p:spTree>
    <p:extLst>
      <p:ext uri="{BB962C8B-B14F-4D97-AF65-F5344CB8AC3E}">
        <p14:creationId xmlns:p14="http://schemas.microsoft.com/office/powerpoint/2010/main" val="276168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729C-D2E1-3932-ACB1-2AA2F7E966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181B1C-DB09-7BBF-C2C2-ECE3458E8C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935BF-4038-1B86-8B04-E200F7915971}"/>
              </a:ext>
            </a:extLst>
          </p:cNvPr>
          <p:cNvSpPr>
            <a:spLocks noGrp="1"/>
          </p:cNvSpPr>
          <p:nvPr>
            <p:ph type="dt" sz="half" idx="10"/>
          </p:nvPr>
        </p:nvSpPr>
        <p:spPr/>
        <p:txBody>
          <a:bodyPr/>
          <a:lstStyle/>
          <a:p>
            <a:fld id="{8CE97B6D-EE60-42EA-B8DC-E184450A3988}" type="datetimeFigureOut">
              <a:rPr lang="en-US" smtClean="0"/>
              <a:t>9/24/2022</a:t>
            </a:fld>
            <a:endParaRPr lang="en-US"/>
          </a:p>
        </p:txBody>
      </p:sp>
      <p:sp>
        <p:nvSpPr>
          <p:cNvPr id="5" name="Footer Placeholder 4">
            <a:extLst>
              <a:ext uri="{FF2B5EF4-FFF2-40B4-BE49-F238E27FC236}">
                <a16:creationId xmlns:a16="http://schemas.microsoft.com/office/drawing/2014/main" id="{6EF58CD3-A4D9-6D7B-8964-221291DD5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7B892-335A-F07A-975E-481D12E74449}"/>
              </a:ext>
            </a:extLst>
          </p:cNvPr>
          <p:cNvSpPr>
            <a:spLocks noGrp="1"/>
          </p:cNvSpPr>
          <p:nvPr>
            <p:ph type="sldNum" sz="quarter" idx="12"/>
          </p:nvPr>
        </p:nvSpPr>
        <p:spPr/>
        <p:txBody>
          <a:bodyPr/>
          <a:lstStyle/>
          <a:p>
            <a:fld id="{3B676AAB-0074-4998-B9D0-9F54AEA69D10}" type="slidenum">
              <a:rPr lang="en-US" smtClean="0"/>
              <a:t>‹#›</a:t>
            </a:fld>
            <a:endParaRPr lang="en-US"/>
          </a:p>
        </p:txBody>
      </p:sp>
    </p:spTree>
    <p:extLst>
      <p:ext uri="{BB962C8B-B14F-4D97-AF65-F5344CB8AC3E}">
        <p14:creationId xmlns:p14="http://schemas.microsoft.com/office/powerpoint/2010/main" val="3218332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932FFB-51FC-354A-49BB-C07DD89ADE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8C7D6A-0529-F97F-B86E-546545D7F3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7F1D6-3D89-8A81-97DD-BF5F4226BD6A}"/>
              </a:ext>
            </a:extLst>
          </p:cNvPr>
          <p:cNvSpPr>
            <a:spLocks noGrp="1"/>
          </p:cNvSpPr>
          <p:nvPr>
            <p:ph type="dt" sz="half" idx="10"/>
          </p:nvPr>
        </p:nvSpPr>
        <p:spPr/>
        <p:txBody>
          <a:bodyPr/>
          <a:lstStyle/>
          <a:p>
            <a:fld id="{8CE97B6D-EE60-42EA-B8DC-E184450A3988}" type="datetimeFigureOut">
              <a:rPr lang="en-US" smtClean="0"/>
              <a:t>9/24/2022</a:t>
            </a:fld>
            <a:endParaRPr lang="en-US"/>
          </a:p>
        </p:txBody>
      </p:sp>
      <p:sp>
        <p:nvSpPr>
          <p:cNvPr id="5" name="Footer Placeholder 4">
            <a:extLst>
              <a:ext uri="{FF2B5EF4-FFF2-40B4-BE49-F238E27FC236}">
                <a16:creationId xmlns:a16="http://schemas.microsoft.com/office/drawing/2014/main" id="{75AB8B58-E3F1-6F9A-5153-E43D577C9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B2C30-7C61-7271-D1F1-0A46595E0398}"/>
              </a:ext>
            </a:extLst>
          </p:cNvPr>
          <p:cNvSpPr>
            <a:spLocks noGrp="1"/>
          </p:cNvSpPr>
          <p:nvPr>
            <p:ph type="sldNum" sz="quarter" idx="12"/>
          </p:nvPr>
        </p:nvSpPr>
        <p:spPr/>
        <p:txBody>
          <a:bodyPr/>
          <a:lstStyle/>
          <a:p>
            <a:fld id="{3B676AAB-0074-4998-B9D0-9F54AEA69D10}" type="slidenum">
              <a:rPr lang="en-US" smtClean="0"/>
              <a:t>‹#›</a:t>
            </a:fld>
            <a:endParaRPr lang="en-US"/>
          </a:p>
        </p:txBody>
      </p:sp>
    </p:spTree>
    <p:extLst>
      <p:ext uri="{BB962C8B-B14F-4D97-AF65-F5344CB8AC3E}">
        <p14:creationId xmlns:p14="http://schemas.microsoft.com/office/powerpoint/2010/main" val="194093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F51F-00F9-55F9-933F-068A4034E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01EA9-3CED-0716-21FE-5E33AD8C5D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87219-AA4E-6FEB-368D-D17A9308BA58}"/>
              </a:ext>
            </a:extLst>
          </p:cNvPr>
          <p:cNvSpPr>
            <a:spLocks noGrp="1"/>
          </p:cNvSpPr>
          <p:nvPr>
            <p:ph type="dt" sz="half" idx="10"/>
          </p:nvPr>
        </p:nvSpPr>
        <p:spPr/>
        <p:txBody>
          <a:bodyPr/>
          <a:lstStyle/>
          <a:p>
            <a:fld id="{8CE97B6D-EE60-42EA-B8DC-E184450A3988}" type="datetimeFigureOut">
              <a:rPr lang="en-US" smtClean="0"/>
              <a:t>9/24/2022</a:t>
            </a:fld>
            <a:endParaRPr lang="en-US"/>
          </a:p>
        </p:txBody>
      </p:sp>
      <p:sp>
        <p:nvSpPr>
          <p:cNvPr id="5" name="Footer Placeholder 4">
            <a:extLst>
              <a:ext uri="{FF2B5EF4-FFF2-40B4-BE49-F238E27FC236}">
                <a16:creationId xmlns:a16="http://schemas.microsoft.com/office/drawing/2014/main" id="{DA633439-1CBA-5EAA-104C-89DE2F5F6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78A62-5B36-80C0-8DF6-892E49FF3C23}"/>
              </a:ext>
            </a:extLst>
          </p:cNvPr>
          <p:cNvSpPr>
            <a:spLocks noGrp="1"/>
          </p:cNvSpPr>
          <p:nvPr>
            <p:ph type="sldNum" sz="quarter" idx="12"/>
          </p:nvPr>
        </p:nvSpPr>
        <p:spPr/>
        <p:txBody>
          <a:bodyPr/>
          <a:lstStyle/>
          <a:p>
            <a:fld id="{3B676AAB-0074-4998-B9D0-9F54AEA69D10}" type="slidenum">
              <a:rPr lang="en-US" smtClean="0"/>
              <a:t>‹#›</a:t>
            </a:fld>
            <a:endParaRPr lang="en-US"/>
          </a:p>
        </p:txBody>
      </p:sp>
    </p:spTree>
    <p:extLst>
      <p:ext uri="{BB962C8B-B14F-4D97-AF65-F5344CB8AC3E}">
        <p14:creationId xmlns:p14="http://schemas.microsoft.com/office/powerpoint/2010/main" val="180418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2F93-9B33-B852-6CAA-8A15E84354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4A1DC6-0D14-0089-6A51-5290A77CF5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9963C2-3622-6DF8-3F6D-B5BF4F0AC5BE}"/>
              </a:ext>
            </a:extLst>
          </p:cNvPr>
          <p:cNvSpPr>
            <a:spLocks noGrp="1"/>
          </p:cNvSpPr>
          <p:nvPr>
            <p:ph type="dt" sz="half" idx="10"/>
          </p:nvPr>
        </p:nvSpPr>
        <p:spPr/>
        <p:txBody>
          <a:bodyPr/>
          <a:lstStyle/>
          <a:p>
            <a:fld id="{8CE97B6D-EE60-42EA-B8DC-E184450A3988}" type="datetimeFigureOut">
              <a:rPr lang="en-US" smtClean="0"/>
              <a:t>9/24/2022</a:t>
            </a:fld>
            <a:endParaRPr lang="en-US"/>
          </a:p>
        </p:txBody>
      </p:sp>
      <p:sp>
        <p:nvSpPr>
          <p:cNvPr id="5" name="Footer Placeholder 4">
            <a:extLst>
              <a:ext uri="{FF2B5EF4-FFF2-40B4-BE49-F238E27FC236}">
                <a16:creationId xmlns:a16="http://schemas.microsoft.com/office/drawing/2014/main" id="{9AC220AA-2A6F-3D16-B609-7E36BDE85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86428-55AB-2BB7-DB5E-E6F471BF2021}"/>
              </a:ext>
            </a:extLst>
          </p:cNvPr>
          <p:cNvSpPr>
            <a:spLocks noGrp="1"/>
          </p:cNvSpPr>
          <p:nvPr>
            <p:ph type="sldNum" sz="quarter" idx="12"/>
          </p:nvPr>
        </p:nvSpPr>
        <p:spPr/>
        <p:txBody>
          <a:bodyPr/>
          <a:lstStyle/>
          <a:p>
            <a:fld id="{3B676AAB-0074-4998-B9D0-9F54AEA69D10}" type="slidenum">
              <a:rPr lang="en-US" smtClean="0"/>
              <a:t>‹#›</a:t>
            </a:fld>
            <a:endParaRPr lang="en-US"/>
          </a:p>
        </p:txBody>
      </p:sp>
    </p:spTree>
    <p:extLst>
      <p:ext uri="{BB962C8B-B14F-4D97-AF65-F5344CB8AC3E}">
        <p14:creationId xmlns:p14="http://schemas.microsoft.com/office/powerpoint/2010/main" val="428167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A31CC-86AF-094D-3E98-B691991D4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CBBA15-0FF5-6A53-10EB-26222053AC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3B2E00-14D7-C7C6-DBA5-25EDF1CA14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EA3FC4-2CE2-5538-40A9-3F0ED0CC189C}"/>
              </a:ext>
            </a:extLst>
          </p:cNvPr>
          <p:cNvSpPr>
            <a:spLocks noGrp="1"/>
          </p:cNvSpPr>
          <p:nvPr>
            <p:ph type="dt" sz="half" idx="10"/>
          </p:nvPr>
        </p:nvSpPr>
        <p:spPr/>
        <p:txBody>
          <a:bodyPr/>
          <a:lstStyle/>
          <a:p>
            <a:fld id="{8CE97B6D-EE60-42EA-B8DC-E184450A3988}" type="datetimeFigureOut">
              <a:rPr lang="en-US" smtClean="0"/>
              <a:t>9/24/2022</a:t>
            </a:fld>
            <a:endParaRPr lang="en-US"/>
          </a:p>
        </p:txBody>
      </p:sp>
      <p:sp>
        <p:nvSpPr>
          <p:cNvPr id="6" name="Footer Placeholder 5">
            <a:extLst>
              <a:ext uri="{FF2B5EF4-FFF2-40B4-BE49-F238E27FC236}">
                <a16:creationId xmlns:a16="http://schemas.microsoft.com/office/drawing/2014/main" id="{56637858-9C28-3EDF-1AE5-CBFB1F41E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E9C765-3F7A-BDAD-D1C4-014BDD8AD327}"/>
              </a:ext>
            </a:extLst>
          </p:cNvPr>
          <p:cNvSpPr>
            <a:spLocks noGrp="1"/>
          </p:cNvSpPr>
          <p:nvPr>
            <p:ph type="sldNum" sz="quarter" idx="12"/>
          </p:nvPr>
        </p:nvSpPr>
        <p:spPr/>
        <p:txBody>
          <a:bodyPr/>
          <a:lstStyle/>
          <a:p>
            <a:fld id="{3B676AAB-0074-4998-B9D0-9F54AEA69D10}" type="slidenum">
              <a:rPr lang="en-US" smtClean="0"/>
              <a:t>‹#›</a:t>
            </a:fld>
            <a:endParaRPr lang="en-US"/>
          </a:p>
        </p:txBody>
      </p:sp>
    </p:spTree>
    <p:extLst>
      <p:ext uri="{BB962C8B-B14F-4D97-AF65-F5344CB8AC3E}">
        <p14:creationId xmlns:p14="http://schemas.microsoft.com/office/powerpoint/2010/main" val="264769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7622-85FD-57FB-E229-73012F8361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C9C694-098C-C7E2-3409-D7D5B6B217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7EA0B6-119E-5553-FA68-E436B1B155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C17FE8-B0DB-F27A-4DE9-285135F18E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D27F83-7D58-CD29-2B29-D4659FE04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B82F80-72A8-2868-8F86-DDA9DD7D3F68}"/>
              </a:ext>
            </a:extLst>
          </p:cNvPr>
          <p:cNvSpPr>
            <a:spLocks noGrp="1"/>
          </p:cNvSpPr>
          <p:nvPr>
            <p:ph type="dt" sz="half" idx="10"/>
          </p:nvPr>
        </p:nvSpPr>
        <p:spPr/>
        <p:txBody>
          <a:bodyPr/>
          <a:lstStyle/>
          <a:p>
            <a:fld id="{8CE97B6D-EE60-42EA-B8DC-E184450A3988}" type="datetimeFigureOut">
              <a:rPr lang="en-US" smtClean="0"/>
              <a:t>9/24/2022</a:t>
            </a:fld>
            <a:endParaRPr lang="en-US"/>
          </a:p>
        </p:txBody>
      </p:sp>
      <p:sp>
        <p:nvSpPr>
          <p:cNvPr id="8" name="Footer Placeholder 7">
            <a:extLst>
              <a:ext uri="{FF2B5EF4-FFF2-40B4-BE49-F238E27FC236}">
                <a16:creationId xmlns:a16="http://schemas.microsoft.com/office/drawing/2014/main" id="{C18274F7-CF9E-69C4-F377-8694C068BF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A0A1FB-7A94-FCA2-EF26-41E80046310E}"/>
              </a:ext>
            </a:extLst>
          </p:cNvPr>
          <p:cNvSpPr>
            <a:spLocks noGrp="1"/>
          </p:cNvSpPr>
          <p:nvPr>
            <p:ph type="sldNum" sz="quarter" idx="12"/>
          </p:nvPr>
        </p:nvSpPr>
        <p:spPr/>
        <p:txBody>
          <a:bodyPr/>
          <a:lstStyle/>
          <a:p>
            <a:fld id="{3B676AAB-0074-4998-B9D0-9F54AEA69D10}" type="slidenum">
              <a:rPr lang="en-US" smtClean="0"/>
              <a:t>‹#›</a:t>
            </a:fld>
            <a:endParaRPr lang="en-US"/>
          </a:p>
        </p:txBody>
      </p:sp>
    </p:spTree>
    <p:extLst>
      <p:ext uri="{BB962C8B-B14F-4D97-AF65-F5344CB8AC3E}">
        <p14:creationId xmlns:p14="http://schemas.microsoft.com/office/powerpoint/2010/main" val="284686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B4E-CBD9-7808-CEA5-678937D769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9235BB-C52C-B53A-938E-8141663DA6B1}"/>
              </a:ext>
            </a:extLst>
          </p:cNvPr>
          <p:cNvSpPr>
            <a:spLocks noGrp="1"/>
          </p:cNvSpPr>
          <p:nvPr>
            <p:ph type="dt" sz="half" idx="10"/>
          </p:nvPr>
        </p:nvSpPr>
        <p:spPr/>
        <p:txBody>
          <a:bodyPr/>
          <a:lstStyle/>
          <a:p>
            <a:fld id="{8CE97B6D-EE60-42EA-B8DC-E184450A3988}" type="datetimeFigureOut">
              <a:rPr lang="en-US" smtClean="0"/>
              <a:t>9/24/2022</a:t>
            </a:fld>
            <a:endParaRPr lang="en-US"/>
          </a:p>
        </p:txBody>
      </p:sp>
      <p:sp>
        <p:nvSpPr>
          <p:cNvPr id="4" name="Footer Placeholder 3">
            <a:extLst>
              <a:ext uri="{FF2B5EF4-FFF2-40B4-BE49-F238E27FC236}">
                <a16:creationId xmlns:a16="http://schemas.microsoft.com/office/drawing/2014/main" id="{6CB78F22-F697-4D1D-B4C5-65AB93D3BD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80B6E8-49B0-600E-892B-F80897DC5FB0}"/>
              </a:ext>
            </a:extLst>
          </p:cNvPr>
          <p:cNvSpPr>
            <a:spLocks noGrp="1"/>
          </p:cNvSpPr>
          <p:nvPr>
            <p:ph type="sldNum" sz="quarter" idx="12"/>
          </p:nvPr>
        </p:nvSpPr>
        <p:spPr/>
        <p:txBody>
          <a:bodyPr/>
          <a:lstStyle/>
          <a:p>
            <a:fld id="{3B676AAB-0074-4998-B9D0-9F54AEA69D10}" type="slidenum">
              <a:rPr lang="en-US" smtClean="0"/>
              <a:t>‹#›</a:t>
            </a:fld>
            <a:endParaRPr lang="en-US"/>
          </a:p>
        </p:txBody>
      </p:sp>
    </p:spTree>
    <p:extLst>
      <p:ext uri="{BB962C8B-B14F-4D97-AF65-F5344CB8AC3E}">
        <p14:creationId xmlns:p14="http://schemas.microsoft.com/office/powerpoint/2010/main" val="318672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0FF92-DCDF-0FFB-357A-A1E6B9FA6D9E}"/>
              </a:ext>
            </a:extLst>
          </p:cNvPr>
          <p:cNvSpPr>
            <a:spLocks noGrp="1"/>
          </p:cNvSpPr>
          <p:nvPr>
            <p:ph type="dt" sz="half" idx="10"/>
          </p:nvPr>
        </p:nvSpPr>
        <p:spPr/>
        <p:txBody>
          <a:bodyPr/>
          <a:lstStyle/>
          <a:p>
            <a:fld id="{8CE97B6D-EE60-42EA-B8DC-E184450A3988}" type="datetimeFigureOut">
              <a:rPr lang="en-US" smtClean="0"/>
              <a:t>9/24/2022</a:t>
            </a:fld>
            <a:endParaRPr lang="en-US"/>
          </a:p>
        </p:txBody>
      </p:sp>
      <p:sp>
        <p:nvSpPr>
          <p:cNvPr id="3" name="Footer Placeholder 2">
            <a:extLst>
              <a:ext uri="{FF2B5EF4-FFF2-40B4-BE49-F238E27FC236}">
                <a16:creationId xmlns:a16="http://schemas.microsoft.com/office/drawing/2014/main" id="{A67DEE1D-E08B-665A-5E7A-C1B26919C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12727E-3642-40B2-AA5E-73432304DD4A}"/>
              </a:ext>
            </a:extLst>
          </p:cNvPr>
          <p:cNvSpPr>
            <a:spLocks noGrp="1"/>
          </p:cNvSpPr>
          <p:nvPr>
            <p:ph type="sldNum" sz="quarter" idx="12"/>
          </p:nvPr>
        </p:nvSpPr>
        <p:spPr/>
        <p:txBody>
          <a:bodyPr/>
          <a:lstStyle/>
          <a:p>
            <a:fld id="{3B676AAB-0074-4998-B9D0-9F54AEA69D10}" type="slidenum">
              <a:rPr lang="en-US" smtClean="0"/>
              <a:t>‹#›</a:t>
            </a:fld>
            <a:endParaRPr lang="en-US"/>
          </a:p>
        </p:txBody>
      </p:sp>
    </p:spTree>
    <p:extLst>
      <p:ext uri="{BB962C8B-B14F-4D97-AF65-F5344CB8AC3E}">
        <p14:creationId xmlns:p14="http://schemas.microsoft.com/office/powerpoint/2010/main" val="383533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A403-67E6-0DF5-7A5C-0DA621B448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8E336E-E1CE-D4D9-033C-DF856895F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E4AB5C-E9AC-BCC0-BD9B-C8B766EF88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04A8CD-8D42-7196-D77E-FB7EF0FD2C89}"/>
              </a:ext>
            </a:extLst>
          </p:cNvPr>
          <p:cNvSpPr>
            <a:spLocks noGrp="1"/>
          </p:cNvSpPr>
          <p:nvPr>
            <p:ph type="dt" sz="half" idx="10"/>
          </p:nvPr>
        </p:nvSpPr>
        <p:spPr/>
        <p:txBody>
          <a:bodyPr/>
          <a:lstStyle/>
          <a:p>
            <a:fld id="{8CE97B6D-EE60-42EA-B8DC-E184450A3988}" type="datetimeFigureOut">
              <a:rPr lang="en-US" smtClean="0"/>
              <a:t>9/24/2022</a:t>
            </a:fld>
            <a:endParaRPr lang="en-US"/>
          </a:p>
        </p:txBody>
      </p:sp>
      <p:sp>
        <p:nvSpPr>
          <p:cNvPr id="6" name="Footer Placeholder 5">
            <a:extLst>
              <a:ext uri="{FF2B5EF4-FFF2-40B4-BE49-F238E27FC236}">
                <a16:creationId xmlns:a16="http://schemas.microsoft.com/office/drawing/2014/main" id="{5280F044-F1B1-2CD4-0E11-F392F5E16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BD5C4-03EC-9CDB-36A8-F5846F913C94}"/>
              </a:ext>
            </a:extLst>
          </p:cNvPr>
          <p:cNvSpPr>
            <a:spLocks noGrp="1"/>
          </p:cNvSpPr>
          <p:nvPr>
            <p:ph type="sldNum" sz="quarter" idx="12"/>
          </p:nvPr>
        </p:nvSpPr>
        <p:spPr/>
        <p:txBody>
          <a:bodyPr/>
          <a:lstStyle/>
          <a:p>
            <a:fld id="{3B676AAB-0074-4998-B9D0-9F54AEA69D10}" type="slidenum">
              <a:rPr lang="en-US" smtClean="0"/>
              <a:t>‹#›</a:t>
            </a:fld>
            <a:endParaRPr lang="en-US"/>
          </a:p>
        </p:txBody>
      </p:sp>
    </p:spTree>
    <p:extLst>
      <p:ext uri="{BB962C8B-B14F-4D97-AF65-F5344CB8AC3E}">
        <p14:creationId xmlns:p14="http://schemas.microsoft.com/office/powerpoint/2010/main" val="235822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1E09-DD2D-92C7-F12E-C64F1FFFA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7233B2-496B-BD14-682A-FD4793CA0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E1DB5B-EC6E-C90E-633D-997F8AD45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2961B5-78D3-53EB-E1A9-230E35D3B2CA}"/>
              </a:ext>
            </a:extLst>
          </p:cNvPr>
          <p:cNvSpPr>
            <a:spLocks noGrp="1"/>
          </p:cNvSpPr>
          <p:nvPr>
            <p:ph type="dt" sz="half" idx="10"/>
          </p:nvPr>
        </p:nvSpPr>
        <p:spPr/>
        <p:txBody>
          <a:bodyPr/>
          <a:lstStyle/>
          <a:p>
            <a:fld id="{8CE97B6D-EE60-42EA-B8DC-E184450A3988}" type="datetimeFigureOut">
              <a:rPr lang="en-US" smtClean="0"/>
              <a:t>9/24/2022</a:t>
            </a:fld>
            <a:endParaRPr lang="en-US"/>
          </a:p>
        </p:txBody>
      </p:sp>
      <p:sp>
        <p:nvSpPr>
          <p:cNvPr id="6" name="Footer Placeholder 5">
            <a:extLst>
              <a:ext uri="{FF2B5EF4-FFF2-40B4-BE49-F238E27FC236}">
                <a16:creationId xmlns:a16="http://schemas.microsoft.com/office/drawing/2014/main" id="{6B0A7BC8-4888-EB9E-08B3-5AE5B7198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5CF3B-7572-2DF8-16E7-D7C0944B3CB1}"/>
              </a:ext>
            </a:extLst>
          </p:cNvPr>
          <p:cNvSpPr>
            <a:spLocks noGrp="1"/>
          </p:cNvSpPr>
          <p:nvPr>
            <p:ph type="sldNum" sz="quarter" idx="12"/>
          </p:nvPr>
        </p:nvSpPr>
        <p:spPr/>
        <p:txBody>
          <a:bodyPr/>
          <a:lstStyle/>
          <a:p>
            <a:fld id="{3B676AAB-0074-4998-B9D0-9F54AEA69D10}" type="slidenum">
              <a:rPr lang="en-US" smtClean="0"/>
              <a:t>‹#›</a:t>
            </a:fld>
            <a:endParaRPr lang="en-US"/>
          </a:p>
        </p:txBody>
      </p:sp>
    </p:spTree>
    <p:extLst>
      <p:ext uri="{BB962C8B-B14F-4D97-AF65-F5344CB8AC3E}">
        <p14:creationId xmlns:p14="http://schemas.microsoft.com/office/powerpoint/2010/main" val="277007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320BC-AEAC-0DB6-175F-BD4B5BE20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836053-410B-C19C-871A-7B8A07CB2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9F2A7-B05E-1E36-DEBE-7C6DFAF454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97B6D-EE60-42EA-B8DC-E184450A3988}" type="datetimeFigureOut">
              <a:rPr lang="en-US" smtClean="0"/>
              <a:t>9/24/2022</a:t>
            </a:fld>
            <a:endParaRPr lang="en-US"/>
          </a:p>
        </p:txBody>
      </p:sp>
      <p:sp>
        <p:nvSpPr>
          <p:cNvPr id="5" name="Footer Placeholder 4">
            <a:extLst>
              <a:ext uri="{FF2B5EF4-FFF2-40B4-BE49-F238E27FC236}">
                <a16:creationId xmlns:a16="http://schemas.microsoft.com/office/drawing/2014/main" id="{11B68C6B-8C20-8FA5-2144-20F745A6B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7C0E03-C45D-609B-E9DA-42CFFF567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76AAB-0074-4998-B9D0-9F54AEA69D10}" type="slidenum">
              <a:rPr lang="en-US" smtClean="0"/>
              <a:t>‹#›</a:t>
            </a:fld>
            <a:endParaRPr lang="en-US"/>
          </a:p>
        </p:txBody>
      </p:sp>
    </p:spTree>
    <p:extLst>
      <p:ext uri="{BB962C8B-B14F-4D97-AF65-F5344CB8AC3E}">
        <p14:creationId xmlns:p14="http://schemas.microsoft.com/office/powerpoint/2010/main" val="2990348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506284" y="1091857"/>
            <a:ext cx="8768289" cy="1200329"/>
          </a:xfrm>
          <a:prstGeom prst="rect">
            <a:avLst/>
          </a:prstGeom>
          <a:noFill/>
        </p:spPr>
        <p:txBody>
          <a:bodyPr wrap="square" rtlCol="0">
            <a:spAutoFit/>
          </a:bodyPr>
          <a:lstStyle/>
          <a:p>
            <a:endParaRPr lang="en-US" sz="2400" b="1" dirty="0">
              <a:solidFill>
                <a:srgbClr val="FF00FF"/>
              </a:solidFill>
            </a:endParaRPr>
          </a:p>
          <a:p>
            <a:r>
              <a:rPr lang="en-US" sz="2400" b="1" dirty="0">
                <a:solidFill>
                  <a:schemeClr val="bg1"/>
                </a:solidFill>
              </a:rPr>
              <a:t>We do not recommend that you buy used equipment</a:t>
            </a:r>
          </a:p>
          <a:p>
            <a:endParaRPr lang="en-US" sz="2400" b="1" dirty="0">
              <a:solidFill>
                <a:schemeClr val="bg1"/>
              </a:solidFill>
            </a:endParaRPr>
          </a:p>
        </p:txBody>
      </p:sp>
    </p:spTree>
    <p:extLst>
      <p:ext uri="{BB962C8B-B14F-4D97-AF65-F5344CB8AC3E}">
        <p14:creationId xmlns:p14="http://schemas.microsoft.com/office/powerpoint/2010/main" val="3374883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787954" cy="1261884"/>
          </a:xfrm>
          <a:prstGeom prst="rect">
            <a:avLst/>
          </a:prstGeom>
          <a:noFill/>
        </p:spPr>
        <p:txBody>
          <a:bodyPr wrap="square" rtlCol="0">
            <a:spAutoFit/>
          </a:bodyPr>
          <a:lstStyle/>
          <a:p>
            <a:r>
              <a:rPr lang="en-US" sz="2800" b="1" dirty="0">
                <a:solidFill>
                  <a:schemeClr val="bg1"/>
                </a:solidFill>
              </a:rPr>
              <a:t>Features</a:t>
            </a:r>
          </a:p>
          <a:p>
            <a:pPr marL="457200" indent="-457200">
              <a:buClr>
                <a:srgbClr val="FFC000"/>
              </a:buClr>
              <a:buFont typeface="Wingdings" panose="05000000000000000000" pitchFamily="2" charset="2"/>
              <a:buChar char="Ø"/>
            </a:pPr>
            <a:r>
              <a:rPr lang="en-US" sz="2400" b="1" dirty="0">
                <a:solidFill>
                  <a:schemeClr val="bg1"/>
                </a:solidFill>
              </a:rPr>
              <a:t>Dual Band</a:t>
            </a:r>
          </a:p>
          <a:p>
            <a:pPr marL="914400" lvl="1" indent="-457200">
              <a:buClr>
                <a:srgbClr val="FFC000"/>
              </a:buClr>
              <a:buFont typeface="Wingdings" panose="05000000000000000000" pitchFamily="2" charset="2"/>
              <a:buChar char="v"/>
            </a:pPr>
            <a:r>
              <a:rPr lang="en-US" sz="2400" dirty="0">
                <a:solidFill>
                  <a:schemeClr val="bg1"/>
                </a:solidFill>
              </a:rPr>
              <a:t>Able to transmit/receive in both 2 m and 70 cm bands</a:t>
            </a:r>
          </a:p>
        </p:txBody>
      </p:sp>
    </p:spTree>
    <p:extLst>
      <p:ext uri="{BB962C8B-B14F-4D97-AF65-F5344CB8AC3E}">
        <p14:creationId xmlns:p14="http://schemas.microsoft.com/office/powerpoint/2010/main" val="4171863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787954" cy="2369880"/>
          </a:xfrm>
          <a:prstGeom prst="rect">
            <a:avLst/>
          </a:prstGeom>
          <a:noFill/>
        </p:spPr>
        <p:txBody>
          <a:bodyPr wrap="square" rtlCol="0">
            <a:spAutoFit/>
          </a:bodyPr>
          <a:lstStyle/>
          <a:p>
            <a:r>
              <a:rPr lang="en-US" sz="2800" b="1" dirty="0">
                <a:solidFill>
                  <a:schemeClr val="bg1"/>
                </a:solidFill>
              </a:rPr>
              <a:t>Features</a:t>
            </a:r>
          </a:p>
          <a:p>
            <a:pPr marL="457200" indent="-457200">
              <a:buClr>
                <a:srgbClr val="FFC000"/>
              </a:buClr>
              <a:buFont typeface="Wingdings" panose="05000000000000000000" pitchFamily="2" charset="2"/>
              <a:buChar char="Ø"/>
            </a:pPr>
            <a:r>
              <a:rPr lang="en-US" sz="2400" b="1" dirty="0">
                <a:solidFill>
                  <a:schemeClr val="bg1"/>
                </a:solidFill>
              </a:rPr>
              <a:t>Dual Band</a:t>
            </a:r>
          </a:p>
          <a:p>
            <a:pPr marL="914400" lvl="1" indent="-457200">
              <a:buClr>
                <a:srgbClr val="FFC000"/>
              </a:buClr>
              <a:buFont typeface="Wingdings" panose="05000000000000000000" pitchFamily="2" charset="2"/>
              <a:buChar char="v"/>
            </a:pPr>
            <a:r>
              <a:rPr lang="en-US" sz="2400" dirty="0">
                <a:solidFill>
                  <a:schemeClr val="bg1"/>
                </a:solidFill>
              </a:rPr>
              <a:t>Able to transmit/receive in both 2 m and 70 cm bands</a:t>
            </a:r>
          </a:p>
          <a:p>
            <a:pPr marL="342900" indent="-342900">
              <a:buClr>
                <a:srgbClr val="FFC000"/>
              </a:buClr>
              <a:buFont typeface="Wingdings" panose="05000000000000000000" pitchFamily="2" charset="2"/>
              <a:buChar char="Ø"/>
            </a:pPr>
            <a:r>
              <a:rPr lang="en-US" sz="2400" b="1" dirty="0">
                <a:solidFill>
                  <a:schemeClr val="bg1"/>
                </a:solidFill>
              </a:rPr>
              <a:t>Dual Receive</a:t>
            </a:r>
            <a:endParaRPr lang="en-US" b="1" dirty="0">
              <a:solidFill>
                <a:schemeClr val="bg1"/>
              </a:solidFill>
            </a:endParaRPr>
          </a:p>
          <a:p>
            <a:pPr marL="914400" lvl="1" indent="-457200">
              <a:buClr>
                <a:srgbClr val="FFC000"/>
              </a:buClr>
              <a:buFont typeface="Wingdings" panose="05000000000000000000" pitchFamily="2" charset="2"/>
              <a:buChar char="v"/>
            </a:pPr>
            <a:r>
              <a:rPr lang="en-US" sz="2400" dirty="0">
                <a:solidFill>
                  <a:schemeClr val="bg1"/>
                </a:solidFill>
              </a:rPr>
              <a:t>Simultaneous receive on two different frequencies</a:t>
            </a:r>
          </a:p>
          <a:p>
            <a:pPr marL="914400" lvl="1" indent="-457200">
              <a:buClr>
                <a:srgbClr val="FFC000"/>
              </a:buClr>
              <a:buFont typeface="Wingdings" panose="05000000000000000000" pitchFamily="2" charset="2"/>
              <a:buChar char="v"/>
            </a:pPr>
            <a:r>
              <a:rPr lang="en-US" sz="2400" dirty="0">
                <a:solidFill>
                  <a:schemeClr val="bg1"/>
                </a:solidFill>
              </a:rPr>
              <a:t>V/V, V/U, U/V, U/U</a:t>
            </a:r>
          </a:p>
        </p:txBody>
      </p:sp>
    </p:spTree>
    <p:extLst>
      <p:ext uri="{BB962C8B-B14F-4D97-AF65-F5344CB8AC3E}">
        <p14:creationId xmlns:p14="http://schemas.microsoft.com/office/powerpoint/2010/main" val="324307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787954" cy="4216539"/>
          </a:xfrm>
          <a:prstGeom prst="rect">
            <a:avLst/>
          </a:prstGeom>
          <a:noFill/>
        </p:spPr>
        <p:txBody>
          <a:bodyPr wrap="square" rtlCol="0">
            <a:spAutoFit/>
          </a:bodyPr>
          <a:lstStyle/>
          <a:p>
            <a:r>
              <a:rPr lang="en-US" sz="2800" b="1" dirty="0">
                <a:solidFill>
                  <a:schemeClr val="bg1"/>
                </a:solidFill>
              </a:rPr>
              <a:t>Features</a:t>
            </a:r>
          </a:p>
          <a:p>
            <a:pPr marL="457200" indent="-457200">
              <a:buClr>
                <a:srgbClr val="FFC000"/>
              </a:buClr>
              <a:buFont typeface="Wingdings" panose="05000000000000000000" pitchFamily="2" charset="2"/>
              <a:buChar char="Ø"/>
            </a:pPr>
            <a:r>
              <a:rPr lang="en-US" sz="2400" b="1" dirty="0">
                <a:solidFill>
                  <a:schemeClr val="bg1"/>
                </a:solidFill>
              </a:rPr>
              <a:t>Dual Band</a:t>
            </a:r>
          </a:p>
          <a:p>
            <a:pPr marL="914400" lvl="1" indent="-457200">
              <a:buClr>
                <a:srgbClr val="FFC000"/>
              </a:buClr>
              <a:buFont typeface="Wingdings" panose="05000000000000000000" pitchFamily="2" charset="2"/>
              <a:buChar char="v"/>
            </a:pPr>
            <a:r>
              <a:rPr lang="en-US" sz="2400" dirty="0">
                <a:solidFill>
                  <a:schemeClr val="bg1"/>
                </a:solidFill>
              </a:rPr>
              <a:t>Able to transmit/receive in both 2 m and 70 cm bands</a:t>
            </a:r>
          </a:p>
          <a:p>
            <a:pPr marL="342900" indent="-342900">
              <a:buClr>
                <a:srgbClr val="FFC000"/>
              </a:buClr>
              <a:buFont typeface="Wingdings" panose="05000000000000000000" pitchFamily="2" charset="2"/>
              <a:buChar char="Ø"/>
            </a:pPr>
            <a:r>
              <a:rPr lang="en-US" sz="2400" b="1" dirty="0">
                <a:solidFill>
                  <a:schemeClr val="bg1"/>
                </a:solidFill>
              </a:rPr>
              <a:t>Dual Receive</a:t>
            </a:r>
            <a:endParaRPr lang="en-US" b="1" dirty="0">
              <a:solidFill>
                <a:schemeClr val="bg1"/>
              </a:solidFill>
            </a:endParaRPr>
          </a:p>
          <a:p>
            <a:pPr marL="914400" lvl="1" indent="-457200">
              <a:buClr>
                <a:srgbClr val="FFC000"/>
              </a:buClr>
              <a:buFont typeface="Wingdings" panose="05000000000000000000" pitchFamily="2" charset="2"/>
              <a:buChar char="v"/>
            </a:pPr>
            <a:r>
              <a:rPr lang="en-US" sz="2400" dirty="0">
                <a:solidFill>
                  <a:schemeClr val="bg1"/>
                </a:solidFill>
              </a:rPr>
              <a:t>Simultaneous receive on two different frequencies</a:t>
            </a:r>
          </a:p>
          <a:p>
            <a:pPr marL="914400" lvl="1" indent="-457200">
              <a:buClr>
                <a:srgbClr val="FFC000"/>
              </a:buClr>
              <a:buFont typeface="Wingdings" panose="05000000000000000000" pitchFamily="2" charset="2"/>
              <a:buChar char="v"/>
            </a:pPr>
            <a:r>
              <a:rPr lang="en-US" sz="2400" dirty="0">
                <a:solidFill>
                  <a:schemeClr val="bg1"/>
                </a:solidFill>
              </a:rPr>
              <a:t>V/V, V/U, U/V, U/U</a:t>
            </a:r>
          </a:p>
          <a:p>
            <a:pPr marL="457200" indent="-457200">
              <a:buClr>
                <a:schemeClr val="accent4"/>
              </a:buClr>
              <a:buFont typeface="Wingdings" panose="05000000000000000000" pitchFamily="2" charset="2"/>
              <a:buChar char="Ø"/>
            </a:pPr>
            <a:r>
              <a:rPr lang="en-US" sz="2400" b="1" dirty="0">
                <a:solidFill>
                  <a:schemeClr val="bg1"/>
                </a:solidFill>
              </a:rPr>
              <a:t>APRS</a:t>
            </a:r>
          </a:p>
          <a:p>
            <a:pPr marL="800100" lvl="1" indent="-342900">
              <a:buClr>
                <a:schemeClr val="accent4"/>
              </a:buClr>
              <a:buFont typeface="Wingdings" panose="05000000000000000000" pitchFamily="2" charset="2"/>
              <a:buChar char="v"/>
            </a:pPr>
            <a:r>
              <a:rPr lang="en-US" sz="2400" dirty="0">
                <a:solidFill>
                  <a:schemeClr val="bg1"/>
                </a:solidFill>
              </a:rPr>
              <a:t>Automatic Packet Reporting System</a:t>
            </a:r>
          </a:p>
          <a:p>
            <a:pPr marL="800100" lvl="1" indent="-342900">
              <a:buClr>
                <a:schemeClr val="accent4"/>
              </a:buClr>
              <a:buFont typeface="Wingdings" panose="05000000000000000000" pitchFamily="2" charset="2"/>
              <a:buChar char="v"/>
            </a:pPr>
            <a:r>
              <a:rPr lang="en-US" sz="2400" dirty="0">
                <a:solidFill>
                  <a:schemeClr val="bg1"/>
                </a:solidFill>
              </a:rPr>
              <a:t>Transmits/Receives current position and other information</a:t>
            </a:r>
          </a:p>
          <a:p>
            <a:pPr marL="800100" lvl="1" indent="-342900">
              <a:buClr>
                <a:schemeClr val="accent4"/>
              </a:buClr>
              <a:buFont typeface="Wingdings" panose="05000000000000000000" pitchFamily="2" charset="2"/>
              <a:buChar char="v"/>
            </a:pPr>
            <a:r>
              <a:rPr lang="en-US" sz="2400" dirty="0">
                <a:solidFill>
                  <a:schemeClr val="bg1"/>
                </a:solidFill>
              </a:rPr>
              <a:t>Requires GPS</a:t>
            </a:r>
          </a:p>
          <a:p>
            <a:pPr marL="800100" lvl="1" indent="-342900">
              <a:buClr>
                <a:schemeClr val="accent4"/>
              </a:buClr>
              <a:buFont typeface="Wingdings" panose="05000000000000000000" pitchFamily="2" charset="2"/>
              <a:buChar char="v"/>
            </a:pPr>
            <a:r>
              <a:rPr lang="en-US" sz="2400" dirty="0">
                <a:solidFill>
                  <a:schemeClr val="bg1"/>
                </a:solidFill>
              </a:rPr>
              <a:t>144.39 </a:t>
            </a:r>
            <a:r>
              <a:rPr lang="en-US" sz="2400" dirty="0" err="1">
                <a:solidFill>
                  <a:schemeClr val="bg1"/>
                </a:solidFill>
              </a:rPr>
              <a:t>mHz</a:t>
            </a:r>
            <a:r>
              <a:rPr lang="en-US" sz="2400" dirty="0">
                <a:solidFill>
                  <a:schemeClr val="bg1"/>
                </a:solidFill>
              </a:rPr>
              <a:t> in North America </a:t>
            </a:r>
          </a:p>
        </p:txBody>
      </p:sp>
    </p:spTree>
    <p:extLst>
      <p:ext uri="{BB962C8B-B14F-4D97-AF65-F5344CB8AC3E}">
        <p14:creationId xmlns:p14="http://schemas.microsoft.com/office/powerpoint/2010/main" val="372127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787954" cy="5601533"/>
          </a:xfrm>
          <a:prstGeom prst="rect">
            <a:avLst/>
          </a:prstGeom>
          <a:noFill/>
        </p:spPr>
        <p:txBody>
          <a:bodyPr wrap="square" rtlCol="0">
            <a:spAutoFit/>
          </a:bodyPr>
          <a:lstStyle/>
          <a:p>
            <a:r>
              <a:rPr lang="en-US" sz="2800" b="1" dirty="0">
                <a:solidFill>
                  <a:schemeClr val="bg1"/>
                </a:solidFill>
              </a:rPr>
              <a:t>Features</a:t>
            </a:r>
          </a:p>
          <a:p>
            <a:pPr marL="457200" indent="-457200">
              <a:buClr>
                <a:srgbClr val="FFC000"/>
              </a:buClr>
              <a:buFont typeface="Wingdings" panose="05000000000000000000" pitchFamily="2" charset="2"/>
              <a:buChar char="Ø"/>
            </a:pPr>
            <a:r>
              <a:rPr lang="en-US" sz="2400" b="1" dirty="0">
                <a:solidFill>
                  <a:schemeClr val="bg1"/>
                </a:solidFill>
              </a:rPr>
              <a:t>Dual Band</a:t>
            </a:r>
          </a:p>
          <a:p>
            <a:pPr marL="914400" lvl="1" indent="-457200">
              <a:buClr>
                <a:srgbClr val="FFC000"/>
              </a:buClr>
              <a:buFont typeface="Wingdings" panose="05000000000000000000" pitchFamily="2" charset="2"/>
              <a:buChar char="v"/>
            </a:pPr>
            <a:r>
              <a:rPr lang="en-US" sz="2400" dirty="0">
                <a:solidFill>
                  <a:schemeClr val="bg1"/>
                </a:solidFill>
              </a:rPr>
              <a:t>Able to transmit/receive in both 2 m and 70 cm bands</a:t>
            </a:r>
          </a:p>
          <a:p>
            <a:pPr marL="342900" indent="-342900">
              <a:buClr>
                <a:srgbClr val="FFC000"/>
              </a:buClr>
              <a:buFont typeface="Wingdings" panose="05000000000000000000" pitchFamily="2" charset="2"/>
              <a:buChar char="Ø"/>
            </a:pPr>
            <a:r>
              <a:rPr lang="en-US" sz="2400" b="1" dirty="0">
                <a:solidFill>
                  <a:schemeClr val="bg1"/>
                </a:solidFill>
              </a:rPr>
              <a:t>Dual Receive</a:t>
            </a:r>
            <a:endParaRPr lang="en-US" b="1" dirty="0">
              <a:solidFill>
                <a:schemeClr val="bg1"/>
              </a:solidFill>
            </a:endParaRPr>
          </a:p>
          <a:p>
            <a:pPr marL="914400" lvl="1" indent="-457200">
              <a:buClr>
                <a:srgbClr val="FFC000"/>
              </a:buClr>
              <a:buFont typeface="Wingdings" panose="05000000000000000000" pitchFamily="2" charset="2"/>
              <a:buChar char="v"/>
            </a:pPr>
            <a:r>
              <a:rPr lang="en-US" sz="2400" dirty="0">
                <a:solidFill>
                  <a:schemeClr val="bg1"/>
                </a:solidFill>
              </a:rPr>
              <a:t>Simultaneous receive on two different frequencies</a:t>
            </a:r>
          </a:p>
          <a:p>
            <a:pPr marL="914400" lvl="1" indent="-457200">
              <a:buClr>
                <a:srgbClr val="FFC000"/>
              </a:buClr>
              <a:buFont typeface="Wingdings" panose="05000000000000000000" pitchFamily="2" charset="2"/>
              <a:buChar char="v"/>
            </a:pPr>
            <a:r>
              <a:rPr lang="en-US" sz="2400" dirty="0">
                <a:solidFill>
                  <a:schemeClr val="bg1"/>
                </a:solidFill>
              </a:rPr>
              <a:t>V/V, V/U, U/V, U/U</a:t>
            </a:r>
          </a:p>
          <a:p>
            <a:pPr marL="457200" indent="-457200">
              <a:buClr>
                <a:schemeClr val="accent4"/>
              </a:buClr>
              <a:buFont typeface="Wingdings" panose="05000000000000000000" pitchFamily="2" charset="2"/>
              <a:buChar char="Ø"/>
            </a:pPr>
            <a:r>
              <a:rPr lang="en-US" sz="2400" b="1" dirty="0">
                <a:solidFill>
                  <a:schemeClr val="bg1"/>
                </a:solidFill>
              </a:rPr>
              <a:t>APRS</a:t>
            </a:r>
          </a:p>
          <a:p>
            <a:pPr marL="800100" lvl="1" indent="-342900">
              <a:buClr>
                <a:schemeClr val="accent4"/>
              </a:buClr>
              <a:buFont typeface="Wingdings" panose="05000000000000000000" pitchFamily="2" charset="2"/>
              <a:buChar char="v"/>
            </a:pPr>
            <a:r>
              <a:rPr lang="en-US" sz="2400" dirty="0">
                <a:solidFill>
                  <a:schemeClr val="bg1"/>
                </a:solidFill>
              </a:rPr>
              <a:t>Automatic Packet Reporting System</a:t>
            </a:r>
          </a:p>
          <a:p>
            <a:pPr marL="800100" lvl="1" indent="-342900">
              <a:buClr>
                <a:schemeClr val="accent4"/>
              </a:buClr>
              <a:buFont typeface="Wingdings" panose="05000000000000000000" pitchFamily="2" charset="2"/>
              <a:buChar char="v"/>
            </a:pPr>
            <a:r>
              <a:rPr lang="en-US" sz="2400" dirty="0">
                <a:solidFill>
                  <a:schemeClr val="bg1"/>
                </a:solidFill>
              </a:rPr>
              <a:t>Transmits/Receives current position and other information</a:t>
            </a:r>
          </a:p>
          <a:p>
            <a:pPr marL="800100" lvl="1" indent="-342900">
              <a:buClr>
                <a:schemeClr val="accent4"/>
              </a:buClr>
              <a:buFont typeface="Wingdings" panose="05000000000000000000" pitchFamily="2" charset="2"/>
              <a:buChar char="v"/>
            </a:pPr>
            <a:r>
              <a:rPr lang="en-US" sz="2400" dirty="0">
                <a:solidFill>
                  <a:schemeClr val="bg1"/>
                </a:solidFill>
              </a:rPr>
              <a:t>Requires GPS</a:t>
            </a:r>
          </a:p>
          <a:p>
            <a:pPr marL="800100" lvl="1" indent="-342900">
              <a:buClr>
                <a:schemeClr val="accent4"/>
              </a:buClr>
              <a:buFont typeface="Wingdings" panose="05000000000000000000" pitchFamily="2" charset="2"/>
              <a:buChar char="v"/>
            </a:pPr>
            <a:r>
              <a:rPr lang="en-US" sz="2400" dirty="0">
                <a:solidFill>
                  <a:schemeClr val="bg1"/>
                </a:solidFill>
              </a:rPr>
              <a:t>144.39 </a:t>
            </a:r>
            <a:r>
              <a:rPr lang="en-US" sz="2400" dirty="0" err="1">
                <a:solidFill>
                  <a:schemeClr val="bg1"/>
                </a:solidFill>
              </a:rPr>
              <a:t>mHz</a:t>
            </a:r>
            <a:r>
              <a:rPr lang="en-US" sz="2400" dirty="0">
                <a:solidFill>
                  <a:schemeClr val="bg1"/>
                </a:solidFill>
              </a:rPr>
              <a:t> in North America </a:t>
            </a:r>
          </a:p>
          <a:p>
            <a:pPr marL="342900" indent="-342900">
              <a:buClr>
                <a:srgbClr val="FFC000"/>
              </a:buClr>
              <a:buFont typeface="Wingdings" panose="05000000000000000000" pitchFamily="2" charset="2"/>
              <a:buChar char="Ø"/>
            </a:pPr>
            <a:r>
              <a:rPr lang="en-US" sz="2400" b="1" dirty="0">
                <a:solidFill>
                  <a:schemeClr val="bg1"/>
                </a:solidFill>
              </a:rPr>
              <a:t>Cross Band Repeat</a:t>
            </a:r>
            <a:endParaRPr lang="en-US" b="1" dirty="0">
              <a:solidFill>
                <a:schemeClr val="bg1"/>
              </a:solidFill>
            </a:endParaRPr>
          </a:p>
          <a:p>
            <a:pPr marL="800100" lvl="1" indent="-342900">
              <a:buClr>
                <a:srgbClr val="FFC000"/>
              </a:buClr>
              <a:buFont typeface="Wingdings" panose="05000000000000000000" pitchFamily="2" charset="2"/>
              <a:buChar char="v"/>
            </a:pPr>
            <a:r>
              <a:rPr lang="en-US" sz="2400" dirty="0">
                <a:solidFill>
                  <a:schemeClr val="bg1"/>
                </a:solidFill>
              </a:rPr>
              <a:t>Allows the unit to be used as temporary repeater</a:t>
            </a:r>
          </a:p>
          <a:p>
            <a:pPr marL="800100" lvl="1" indent="-342900">
              <a:buClr>
                <a:srgbClr val="FFC000"/>
              </a:buClr>
              <a:buFont typeface="Wingdings" panose="05000000000000000000" pitchFamily="2" charset="2"/>
              <a:buChar char="v"/>
            </a:pPr>
            <a:r>
              <a:rPr lang="en-US" sz="2400" dirty="0">
                <a:solidFill>
                  <a:schemeClr val="bg1"/>
                </a:solidFill>
              </a:rPr>
              <a:t>Input/Output are usually on separate bands</a:t>
            </a:r>
            <a:r>
              <a:rPr lang="en-US" sz="2400" b="1" dirty="0">
                <a:solidFill>
                  <a:srgbClr val="FF00FF"/>
                </a:solidFill>
              </a:rPr>
              <a:t> </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851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1631216"/>
          </a:xfrm>
          <a:prstGeom prst="rect">
            <a:avLst/>
          </a:prstGeom>
          <a:noFill/>
        </p:spPr>
        <p:txBody>
          <a:bodyPr wrap="square" rtlCol="0">
            <a:spAutoFit/>
          </a:bodyPr>
          <a:lstStyle/>
          <a:p>
            <a:r>
              <a:rPr lang="en-US" sz="2800" dirty="0">
                <a:solidFill>
                  <a:schemeClr val="bg1"/>
                </a:solidFill>
              </a:rPr>
              <a:t>MODES</a:t>
            </a:r>
          </a:p>
          <a:p>
            <a:pPr marL="457200" indent="-457200">
              <a:buClr>
                <a:srgbClr val="FFC000"/>
              </a:buClr>
              <a:buFont typeface="Wingdings" panose="05000000000000000000" pitchFamily="2" charset="2"/>
              <a:buChar char="Ø"/>
            </a:pPr>
            <a:r>
              <a:rPr lang="en-US" sz="2400" b="1" dirty="0">
                <a:solidFill>
                  <a:schemeClr val="bg1"/>
                </a:solidFill>
              </a:rPr>
              <a:t>Analog</a:t>
            </a:r>
          </a:p>
          <a:p>
            <a:pPr marL="914400" lvl="1" indent="-457200">
              <a:buClr>
                <a:srgbClr val="FFC000"/>
              </a:buClr>
              <a:buFont typeface="Wingdings" panose="05000000000000000000" pitchFamily="2" charset="2"/>
              <a:buChar char="v"/>
            </a:pPr>
            <a:r>
              <a:rPr lang="en-US" sz="2400" dirty="0">
                <a:solidFill>
                  <a:schemeClr val="bg1"/>
                </a:solidFill>
              </a:rPr>
              <a:t>Supported by all manufacturers and virtually all radios</a:t>
            </a:r>
          </a:p>
          <a:p>
            <a:pPr marL="914400" lvl="1" indent="-457200">
              <a:buClr>
                <a:srgbClr val="FFC000"/>
              </a:buClr>
              <a:buFont typeface="Wingdings" panose="05000000000000000000" pitchFamily="2" charset="2"/>
              <a:buChar char="v"/>
            </a:pPr>
            <a:r>
              <a:rPr lang="en-US" sz="2400" dirty="0">
                <a:solidFill>
                  <a:schemeClr val="bg1"/>
                </a:solidFill>
              </a:rPr>
              <a:t>Wide (25 kHz) and narrow FM (12.5) kHz)</a:t>
            </a:r>
          </a:p>
        </p:txBody>
      </p:sp>
    </p:spTree>
    <p:extLst>
      <p:ext uri="{BB962C8B-B14F-4D97-AF65-F5344CB8AC3E}">
        <p14:creationId xmlns:p14="http://schemas.microsoft.com/office/powerpoint/2010/main" val="270405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3108543"/>
          </a:xfrm>
          <a:prstGeom prst="rect">
            <a:avLst/>
          </a:prstGeom>
          <a:noFill/>
        </p:spPr>
        <p:txBody>
          <a:bodyPr wrap="square" rtlCol="0">
            <a:spAutoFit/>
          </a:bodyPr>
          <a:lstStyle/>
          <a:p>
            <a:r>
              <a:rPr lang="en-US" sz="2800" dirty="0">
                <a:solidFill>
                  <a:schemeClr val="bg1"/>
                </a:solidFill>
              </a:rPr>
              <a:t>MODES</a:t>
            </a:r>
          </a:p>
          <a:p>
            <a:pPr marL="457200" indent="-457200">
              <a:buClr>
                <a:srgbClr val="FFC000"/>
              </a:buClr>
              <a:buFont typeface="Wingdings" panose="05000000000000000000" pitchFamily="2" charset="2"/>
              <a:buChar char="Ø"/>
            </a:pPr>
            <a:r>
              <a:rPr lang="en-US" sz="2400" b="1" dirty="0">
                <a:solidFill>
                  <a:schemeClr val="bg1"/>
                </a:solidFill>
              </a:rPr>
              <a:t>Analog</a:t>
            </a:r>
          </a:p>
          <a:p>
            <a:pPr marL="914400" lvl="1" indent="-457200">
              <a:buClr>
                <a:srgbClr val="FFC000"/>
              </a:buClr>
              <a:buFont typeface="Wingdings" panose="05000000000000000000" pitchFamily="2" charset="2"/>
              <a:buChar char="v"/>
            </a:pPr>
            <a:r>
              <a:rPr lang="en-US" sz="2400" dirty="0">
                <a:solidFill>
                  <a:schemeClr val="bg1"/>
                </a:solidFill>
              </a:rPr>
              <a:t>Supported by all manufacturers and virtually all radios</a:t>
            </a:r>
          </a:p>
          <a:p>
            <a:pPr marL="914400" lvl="1" indent="-457200">
              <a:buClr>
                <a:srgbClr val="FFC000"/>
              </a:buClr>
              <a:buFont typeface="Wingdings" panose="05000000000000000000" pitchFamily="2" charset="2"/>
              <a:buChar char="v"/>
            </a:pPr>
            <a:r>
              <a:rPr lang="en-US" sz="2400" dirty="0">
                <a:solidFill>
                  <a:schemeClr val="bg1"/>
                </a:solidFill>
              </a:rPr>
              <a:t>Wide (25 kHz) and narrow FM (12.5) kHz)</a:t>
            </a:r>
          </a:p>
          <a:p>
            <a:pPr marL="342900" indent="-342900">
              <a:buClr>
                <a:srgbClr val="FFC000"/>
              </a:buClr>
              <a:buFont typeface="Wingdings" panose="05000000000000000000" pitchFamily="2" charset="2"/>
              <a:buChar char="Ø"/>
            </a:pPr>
            <a:r>
              <a:rPr lang="en-US" sz="2400" b="1" dirty="0">
                <a:solidFill>
                  <a:schemeClr val="bg1"/>
                </a:solidFill>
              </a:rPr>
              <a:t>D-Star </a:t>
            </a:r>
            <a:r>
              <a:rPr lang="fr-FR" dirty="0">
                <a:solidFill>
                  <a:schemeClr val="bg1"/>
                </a:solidFill>
              </a:rPr>
              <a:t>(</a:t>
            </a:r>
            <a:r>
              <a:rPr lang="fr-FR" b="1" dirty="0">
                <a:solidFill>
                  <a:schemeClr val="bg1"/>
                </a:solidFill>
              </a:rPr>
              <a:t>Digital Smart Technologies for Amateur Radio</a:t>
            </a:r>
            <a:r>
              <a:rPr lang="fr-FR" dirty="0">
                <a:solidFill>
                  <a:schemeClr val="bg1"/>
                </a:solidFill>
              </a:rPr>
              <a:t>)</a:t>
            </a:r>
            <a:endParaRPr lang="en-US" b="1" dirty="0">
              <a:solidFill>
                <a:schemeClr val="bg1"/>
              </a:solidFill>
            </a:endParaRPr>
          </a:p>
          <a:p>
            <a:pPr marL="914400" lvl="1" indent="-457200">
              <a:buClr>
                <a:srgbClr val="FFC000"/>
              </a:buClr>
              <a:buFont typeface="Wingdings" panose="05000000000000000000" pitchFamily="2" charset="2"/>
              <a:buChar char="v"/>
            </a:pPr>
            <a:r>
              <a:rPr lang="en-US" sz="2400" dirty="0">
                <a:solidFill>
                  <a:schemeClr val="bg1"/>
                </a:solidFill>
              </a:rPr>
              <a:t>Developed in Japan</a:t>
            </a:r>
          </a:p>
          <a:p>
            <a:pPr marL="914400" lvl="1" indent="-457200">
              <a:buClr>
                <a:srgbClr val="FFC000"/>
              </a:buClr>
              <a:buFont typeface="Wingdings" panose="05000000000000000000" pitchFamily="2" charset="2"/>
              <a:buChar char="v"/>
            </a:pPr>
            <a:r>
              <a:rPr lang="en-US" sz="2400" dirty="0">
                <a:solidFill>
                  <a:schemeClr val="bg1"/>
                </a:solidFill>
              </a:rPr>
              <a:t>Supported mostly by ICOM</a:t>
            </a:r>
          </a:p>
          <a:p>
            <a:pPr marL="914400" lvl="1" indent="-457200">
              <a:buClr>
                <a:srgbClr val="FFC000"/>
              </a:buClr>
              <a:buFont typeface="Wingdings" panose="05000000000000000000" pitchFamily="2" charset="2"/>
              <a:buChar char="v"/>
            </a:pPr>
            <a:r>
              <a:rPr lang="en-US" sz="2400" dirty="0">
                <a:solidFill>
                  <a:schemeClr val="bg1"/>
                </a:solidFill>
              </a:rPr>
              <a:t>Not gaining wide acceptance</a:t>
            </a:r>
          </a:p>
        </p:txBody>
      </p:sp>
    </p:spTree>
    <p:extLst>
      <p:ext uri="{BB962C8B-B14F-4D97-AF65-F5344CB8AC3E}">
        <p14:creationId xmlns:p14="http://schemas.microsoft.com/office/powerpoint/2010/main" val="1998391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4216539"/>
          </a:xfrm>
          <a:prstGeom prst="rect">
            <a:avLst/>
          </a:prstGeom>
          <a:noFill/>
        </p:spPr>
        <p:txBody>
          <a:bodyPr wrap="square" rtlCol="0">
            <a:spAutoFit/>
          </a:bodyPr>
          <a:lstStyle/>
          <a:p>
            <a:r>
              <a:rPr lang="en-US" sz="2800" dirty="0">
                <a:solidFill>
                  <a:schemeClr val="bg1"/>
                </a:solidFill>
              </a:rPr>
              <a:t>MODES</a:t>
            </a:r>
          </a:p>
          <a:p>
            <a:pPr marL="457200" indent="-457200">
              <a:buClr>
                <a:srgbClr val="FFC000"/>
              </a:buClr>
              <a:buFont typeface="Wingdings" panose="05000000000000000000" pitchFamily="2" charset="2"/>
              <a:buChar char="Ø"/>
            </a:pPr>
            <a:r>
              <a:rPr lang="en-US" sz="2400" b="1" dirty="0">
                <a:solidFill>
                  <a:schemeClr val="bg1"/>
                </a:solidFill>
              </a:rPr>
              <a:t>Analog</a:t>
            </a:r>
          </a:p>
          <a:p>
            <a:pPr marL="914400" lvl="1" indent="-457200">
              <a:buClr>
                <a:srgbClr val="FFC000"/>
              </a:buClr>
              <a:buFont typeface="Wingdings" panose="05000000000000000000" pitchFamily="2" charset="2"/>
              <a:buChar char="v"/>
            </a:pPr>
            <a:r>
              <a:rPr lang="en-US" sz="2400" dirty="0">
                <a:solidFill>
                  <a:schemeClr val="bg1"/>
                </a:solidFill>
              </a:rPr>
              <a:t>Supported by all manufacturers and virtually all radios</a:t>
            </a:r>
          </a:p>
          <a:p>
            <a:pPr marL="914400" lvl="1" indent="-457200">
              <a:buClr>
                <a:srgbClr val="FFC000"/>
              </a:buClr>
              <a:buFont typeface="Wingdings" panose="05000000000000000000" pitchFamily="2" charset="2"/>
              <a:buChar char="v"/>
            </a:pPr>
            <a:r>
              <a:rPr lang="en-US" sz="2400" dirty="0">
                <a:solidFill>
                  <a:schemeClr val="bg1"/>
                </a:solidFill>
              </a:rPr>
              <a:t>Wide (25 kHz) and narrow FM (12.5) kHz)</a:t>
            </a:r>
          </a:p>
          <a:p>
            <a:pPr marL="342900" indent="-342900">
              <a:buClr>
                <a:srgbClr val="FFC000"/>
              </a:buClr>
              <a:buFont typeface="Wingdings" panose="05000000000000000000" pitchFamily="2" charset="2"/>
              <a:buChar char="Ø"/>
            </a:pPr>
            <a:r>
              <a:rPr lang="en-US" sz="2400" b="1" dirty="0">
                <a:solidFill>
                  <a:schemeClr val="bg1"/>
                </a:solidFill>
              </a:rPr>
              <a:t>D-Star </a:t>
            </a:r>
            <a:r>
              <a:rPr lang="fr-FR" dirty="0">
                <a:solidFill>
                  <a:schemeClr val="bg1"/>
                </a:solidFill>
              </a:rPr>
              <a:t>(</a:t>
            </a:r>
            <a:r>
              <a:rPr lang="fr-FR" b="1" dirty="0">
                <a:solidFill>
                  <a:schemeClr val="bg1"/>
                </a:solidFill>
              </a:rPr>
              <a:t>Digital Smart Technologies for Amateur Radio</a:t>
            </a:r>
            <a:r>
              <a:rPr lang="fr-FR" dirty="0">
                <a:solidFill>
                  <a:schemeClr val="bg1"/>
                </a:solidFill>
              </a:rPr>
              <a:t>)</a:t>
            </a:r>
            <a:endParaRPr lang="en-US" b="1" dirty="0">
              <a:solidFill>
                <a:schemeClr val="bg1"/>
              </a:solidFill>
            </a:endParaRPr>
          </a:p>
          <a:p>
            <a:pPr marL="914400" lvl="1" indent="-457200">
              <a:buClr>
                <a:srgbClr val="FFC000"/>
              </a:buClr>
              <a:buFont typeface="Wingdings" panose="05000000000000000000" pitchFamily="2" charset="2"/>
              <a:buChar char="v"/>
            </a:pPr>
            <a:r>
              <a:rPr lang="en-US" sz="2400" dirty="0">
                <a:solidFill>
                  <a:schemeClr val="bg1"/>
                </a:solidFill>
              </a:rPr>
              <a:t>Developed in Japan</a:t>
            </a:r>
          </a:p>
          <a:p>
            <a:pPr marL="914400" lvl="1" indent="-457200">
              <a:buClr>
                <a:srgbClr val="FFC000"/>
              </a:buClr>
              <a:buFont typeface="Wingdings" panose="05000000000000000000" pitchFamily="2" charset="2"/>
              <a:buChar char="v"/>
            </a:pPr>
            <a:r>
              <a:rPr lang="en-US" sz="2400" dirty="0">
                <a:solidFill>
                  <a:schemeClr val="bg1"/>
                </a:solidFill>
              </a:rPr>
              <a:t>Supported mostly by ICOM</a:t>
            </a:r>
          </a:p>
          <a:p>
            <a:pPr marL="914400" lvl="1" indent="-457200">
              <a:buClr>
                <a:srgbClr val="FFC000"/>
              </a:buClr>
              <a:buFont typeface="Wingdings" panose="05000000000000000000" pitchFamily="2" charset="2"/>
              <a:buChar char="v"/>
            </a:pPr>
            <a:r>
              <a:rPr lang="en-US" sz="2400" dirty="0">
                <a:solidFill>
                  <a:schemeClr val="bg1"/>
                </a:solidFill>
              </a:rPr>
              <a:t>Not gaining wide acceptance</a:t>
            </a:r>
          </a:p>
          <a:p>
            <a:pPr marL="457200" indent="-457200">
              <a:buClr>
                <a:schemeClr val="accent4"/>
              </a:buClr>
              <a:buFont typeface="Wingdings" panose="05000000000000000000" pitchFamily="2" charset="2"/>
              <a:buChar char="Ø"/>
            </a:pPr>
            <a:r>
              <a:rPr lang="en-US" sz="2400" b="1" dirty="0">
                <a:solidFill>
                  <a:schemeClr val="bg1"/>
                </a:solidFill>
              </a:rPr>
              <a:t>C4FM </a:t>
            </a:r>
            <a:r>
              <a:rPr lang="en-US" b="1" dirty="0">
                <a:solidFill>
                  <a:schemeClr val="bg1"/>
                </a:solidFill>
              </a:rPr>
              <a:t>(Continuous Four Level Frequency Modulation)</a:t>
            </a:r>
          </a:p>
          <a:p>
            <a:pPr marL="914400" lvl="1" indent="-457200">
              <a:buClr>
                <a:schemeClr val="accent4"/>
              </a:buClr>
              <a:buFont typeface="Wingdings" panose="05000000000000000000" pitchFamily="2" charset="2"/>
              <a:buChar char="v"/>
            </a:pPr>
            <a:r>
              <a:rPr lang="en-US" sz="2400" dirty="0">
                <a:solidFill>
                  <a:schemeClr val="bg1"/>
                </a:solidFill>
              </a:rPr>
              <a:t>Fusion, Wires-X</a:t>
            </a:r>
          </a:p>
          <a:p>
            <a:pPr marL="800100" lvl="1" indent="-342900">
              <a:buClr>
                <a:schemeClr val="accent4"/>
              </a:buClr>
              <a:buFont typeface="Wingdings" panose="05000000000000000000" pitchFamily="2" charset="2"/>
              <a:buChar char="v"/>
            </a:pPr>
            <a:r>
              <a:rPr lang="en-US" sz="2400" dirty="0">
                <a:solidFill>
                  <a:schemeClr val="bg1"/>
                </a:solidFill>
              </a:rPr>
              <a:t>Only supported by YAESU</a:t>
            </a:r>
          </a:p>
        </p:txBody>
      </p:sp>
    </p:spTree>
    <p:extLst>
      <p:ext uri="{BB962C8B-B14F-4D97-AF65-F5344CB8AC3E}">
        <p14:creationId xmlns:p14="http://schemas.microsoft.com/office/powerpoint/2010/main" val="2919645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5970865"/>
          </a:xfrm>
          <a:prstGeom prst="rect">
            <a:avLst/>
          </a:prstGeom>
          <a:noFill/>
        </p:spPr>
        <p:txBody>
          <a:bodyPr wrap="square" rtlCol="0">
            <a:spAutoFit/>
          </a:bodyPr>
          <a:lstStyle/>
          <a:p>
            <a:r>
              <a:rPr lang="en-US" sz="2800" dirty="0">
                <a:solidFill>
                  <a:schemeClr val="bg1"/>
                </a:solidFill>
              </a:rPr>
              <a:t>MODES</a:t>
            </a:r>
          </a:p>
          <a:p>
            <a:pPr marL="457200" indent="-457200">
              <a:buClr>
                <a:srgbClr val="FFC000"/>
              </a:buClr>
              <a:buFont typeface="Wingdings" panose="05000000000000000000" pitchFamily="2" charset="2"/>
              <a:buChar char="Ø"/>
            </a:pPr>
            <a:r>
              <a:rPr lang="en-US" sz="2400" b="1" dirty="0">
                <a:solidFill>
                  <a:schemeClr val="bg1"/>
                </a:solidFill>
              </a:rPr>
              <a:t>Analog</a:t>
            </a:r>
          </a:p>
          <a:p>
            <a:pPr marL="914400" lvl="1" indent="-457200">
              <a:buClr>
                <a:srgbClr val="FFC000"/>
              </a:buClr>
              <a:buFont typeface="Wingdings" panose="05000000000000000000" pitchFamily="2" charset="2"/>
              <a:buChar char="v"/>
            </a:pPr>
            <a:r>
              <a:rPr lang="en-US" sz="2400" dirty="0">
                <a:solidFill>
                  <a:schemeClr val="bg1"/>
                </a:solidFill>
              </a:rPr>
              <a:t>Supported by all manufacturers and virtually all radios</a:t>
            </a:r>
          </a:p>
          <a:p>
            <a:pPr marL="914400" lvl="1" indent="-457200">
              <a:buClr>
                <a:srgbClr val="FFC000"/>
              </a:buClr>
              <a:buFont typeface="Wingdings" panose="05000000000000000000" pitchFamily="2" charset="2"/>
              <a:buChar char="v"/>
            </a:pPr>
            <a:r>
              <a:rPr lang="en-US" sz="2400" dirty="0">
                <a:solidFill>
                  <a:schemeClr val="bg1"/>
                </a:solidFill>
              </a:rPr>
              <a:t>Wide (25 kHz) and narrow FM (12.5) kHz)</a:t>
            </a:r>
          </a:p>
          <a:p>
            <a:pPr marL="342900" indent="-342900">
              <a:buClr>
                <a:srgbClr val="FFC000"/>
              </a:buClr>
              <a:buFont typeface="Wingdings" panose="05000000000000000000" pitchFamily="2" charset="2"/>
              <a:buChar char="Ø"/>
            </a:pPr>
            <a:r>
              <a:rPr lang="en-US" sz="2400" b="1" dirty="0">
                <a:solidFill>
                  <a:schemeClr val="bg1"/>
                </a:solidFill>
              </a:rPr>
              <a:t>D-Star </a:t>
            </a:r>
            <a:r>
              <a:rPr lang="fr-FR" dirty="0">
                <a:solidFill>
                  <a:schemeClr val="bg1"/>
                </a:solidFill>
              </a:rPr>
              <a:t>(</a:t>
            </a:r>
            <a:r>
              <a:rPr lang="fr-FR" b="1" dirty="0">
                <a:solidFill>
                  <a:schemeClr val="bg1"/>
                </a:solidFill>
              </a:rPr>
              <a:t>Digital Smart Technologies for Amateur Radio</a:t>
            </a:r>
            <a:r>
              <a:rPr lang="fr-FR" dirty="0">
                <a:solidFill>
                  <a:schemeClr val="bg1"/>
                </a:solidFill>
              </a:rPr>
              <a:t>)</a:t>
            </a:r>
            <a:endParaRPr lang="en-US" b="1" dirty="0">
              <a:solidFill>
                <a:schemeClr val="bg1"/>
              </a:solidFill>
            </a:endParaRPr>
          </a:p>
          <a:p>
            <a:pPr marL="914400" lvl="1" indent="-457200">
              <a:buClr>
                <a:srgbClr val="FFC000"/>
              </a:buClr>
              <a:buFont typeface="Wingdings" panose="05000000000000000000" pitchFamily="2" charset="2"/>
              <a:buChar char="v"/>
            </a:pPr>
            <a:r>
              <a:rPr lang="en-US" sz="2400" dirty="0">
                <a:solidFill>
                  <a:schemeClr val="bg1"/>
                </a:solidFill>
              </a:rPr>
              <a:t>Developed in Japan</a:t>
            </a:r>
          </a:p>
          <a:p>
            <a:pPr marL="914400" lvl="1" indent="-457200">
              <a:buClr>
                <a:srgbClr val="FFC000"/>
              </a:buClr>
              <a:buFont typeface="Wingdings" panose="05000000000000000000" pitchFamily="2" charset="2"/>
              <a:buChar char="v"/>
            </a:pPr>
            <a:r>
              <a:rPr lang="en-US" sz="2400" dirty="0">
                <a:solidFill>
                  <a:schemeClr val="bg1"/>
                </a:solidFill>
              </a:rPr>
              <a:t>Supported mostly by ICOM</a:t>
            </a:r>
          </a:p>
          <a:p>
            <a:pPr marL="914400" lvl="1" indent="-457200">
              <a:buClr>
                <a:srgbClr val="FFC000"/>
              </a:buClr>
              <a:buFont typeface="Wingdings" panose="05000000000000000000" pitchFamily="2" charset="2"/>
              <a:buChar char="v"/>
            </a:pPr>
            <a:r>
              <a:rPr lang="en-US" sz="2400" dirty="0">
                <a:solidFill>
                  <a:schemeClr val="bg1"/>
                </a:solidFill>
              </a:rPr>
              <a:t>Not gaining wide acceptance</a:t>
            </a:r>
          </a:p>
          <a:p>
            <a:pPr marL="457200" indent="-457200">
              <a:buClr>
                <a:schemeClr val="accent4"/>
              </a:buClr>
              <a:buFont typeface="Wingdings" panose="05000000000000000000" pitchFamily="2" charset="2"/>
              <a:buChar char="Ø"/>
            </a:pPr>
            <a:r>
              <a:rPr lang="en-US" sz="2400" b="1" dirty="0">
                <a:solidFill>
                  <a:schemeClr val="bg1"/>
                </a:solidFill>
              </a:rPr>
              <a:t>C4FM </a:t>
            </a:r>
            <a:r>
              <a:rPr lang="en-US" b="1" dirty="0">
                <a:solidFill>
                  <a:schemeClr val="bg1"/>
                </a:solidFill>
              </a:rPr>
              <a:t>(Continuous Four Level Frequency Modulation)</a:t>
            </a:r>
          </a:p>
          <a:p>
            <a:pPr marL="914400" lvl="1" indent="-457200">
              <a:buClr>
                <a:schemeClr val="accent4"/>
              </a:buClr>
              <a:buFont typeface="Wingdings" panose="05000000000000000000" pitchFamily="2" charset="2"/>
              <a:buChar char="v"/>
            </a:pPr>
            <a:r>
              <a:rPr lang="en-US" sz="2400" dirty="0">
                <a:solidFill>
                  <a:schemeClr val="bg1"/>
                </a:solidFill>
              </a:rPr>
              <a:t>Fusion, Wires-X</a:t>
            </a:r>
          </a:p>
          <a:p>
            <a:pPr marL="800100" lvl="1" indent="-342900">
              <a:buClr>
                <a:schemeClr val="accent4"/>
              </a:buClr>
              <a:buFont typeface="Wingdings" panose="05000000000000000000" pitchFamily="2" charset="2"/>
              <a:buChar char="v"/>
            </a:pPr>
            <a:r>
              <a:rPr lang="en-US" sz="2400" dirty="0">
                <a:solidFill>
                  <a:schemeClr val="bg1"/>
                </a:solidFill>
              </a:rPr>
              <a:t>Only supported by YAESU</a:t>
            </a:r>
          </a:p>
          <a:p>
            <a:pPr marL="342900" indent="-342900">
              <a:buClr>
                <a:srgbClr val="FFC000"/>
              </a:buClr>
              <a:buFont typeface="Wingdings" panose="05000000000000000000" pitchFamily="2" charset="2"/>
              <a:buChar char="Ø"/>
            </a:pPr>
            <a:r>
              <a:rPr lang="en-US" sz="2400" b="1" dirty="0">
                <a:solidFill>
                  <a:schemeClr val="bg1"/>
                </a:solidFill>
              </a:rPr>
              <a:t>DMR </a:t>
            </a:r>
            <a:r>
              <a:rPr lang="en-US" b="1" dirty="0">
                <a:solidFill>
                  <a:schemeClr val="bg1"/>
                </a:solidFill>
              </a:rPr>
              <a:t>(Digital Mobile Radio)</a:t>
            </a:r>
          </a:p>
          <a:p>
            <a:pPr marL="800100" lvl="1" indent="-342900">
              <a:buClr>
                <a:srgbClr val="FFC000"/>
              </a:buClr>
              <a:buFont typeface="Wingdings" panose="05000000000000000000" pitchFamily="2" charset="2"/>
              <a:buChar char="v"/>
            </a:pPr>
            <a:r>
              <a:rPr lang="en-US" sz="2400" dirty="0">
                <a:solidFill>
                  <a:schemeClr val="bg1"/>
                </a:solidFill>
              </a:rPr>
              <a:t>Amateur and commercial standard</a:t>
            </a:r>
          </a:p>
          <a:p>
            <a:pPr marL="800100" lvl="1" indent="-342900">
              <a:buClr>
                <a:srgbClr val="FFC000"/>
              </a:buClr>
              <a:buFont typeface="Wingdings" panose="05000000000000000000" pitchFamily="2" charset="2"/>
              <a:buChar char="v"/>
            </a:pPr>
            <a:r>
              <a:rPr lang="en-US" sz="2400" dirty="0">
                <a:solidFill>
                  <a:schemeClr val="bg1"/>
                </a:solidFill>
              </a:rPr>
              <a:t>Supported by multiple manufacturers</a:t>
            </a:r>
          </a:p>
          <a:p>
            <a:pPr marL="800100" lvl="1" indent="-342900">
              <a:buClr>
                <a:srgbClr val="FF00FF"/>
              </a:buClr>
              <a:buSzPct val="100000"/>
              <a:buFont typeface="Calibri" panose="020F0502020204030204" pitchFamily="34" charset="0"/>
              <a:buChar char="→"/>
            </a:pPr>
            <a:r>
              <a:rPr lang="en-US" sz="2400" b="1" dirty="0">
                <a:solidFill>
                  <a:srgbClr val="FF00FF"/>
                </a:solidFill>
              </a:rPr>
              <a:t>Recommended beginning digital mode for amateur use </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3857101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1261884"/>
          </a:xfrm>
          <a:prstGeom prst="rect">
            <a:avLst/>
          </a:prstGeom>
          <a:noFill/>
        </p:spPr>
        <p:txBody>
          <a:bodyPr wrap="square" rtlCol="0">
            <a:spAutoFit/>
          </a:bodyPr>
          <a:lstStyle/>
          <a:p>
            <a:r>
              <a:rPr lang="en-US" sz="2800" dirty="0">
                <a:solidFill>
                  <a:schemeClr val="bg1"/>
                </a:solidFill>
              </a:rPr>
              <a:t>HT’s</a:t>
            </a:r>
          </a:p>
          <a:p>
            <a:pPr marL="457200" indent="-457200">
              <a:buClr>
                <a:srgbClr val="FFC000"/>
              </a:buClr>
              <a:buFont typeface="Wingdings" panose="05000000000000000000" pitchFamily="2" charset="2"/>
              <a:buChar char="Ø"/>
            </a:pPr>
            <a:r>
              <a:rPr lang="en-US" sz="2400" b="1" dirty="0">
                <a:solidFill>
                  <a:schemeClr val="bg1"/>
                </a:solidFill>
              </a:rPr>
              <a:t>All models are dual band</a:t>
            </a:r>
          </a:p>
          <a:p>
            <a:pPr marL="457200" indent="-457200">
              <a:buClr>
                <a:srgbClr val="FFC000"/>
              </a:buClr>
              <a:buFont typeface="Wingdings" panose="05000000000000000000" pitchFamily="2" charset="2"/>
              <a:buChar char="Ø"/>
            </a:pPr>
            <a:r>
              <a:rPr lang="en-US" sz="2400" b="1" dirty="0">
                <a:solidFill>
                  <a:schemeClr val="bg1"/>
                </a:solidFill>
              </a:rPr>
              <a:t>All models support analog mode</a:t>
            </a:r>
          </a:p>
        </p:txBody>
      </p:sp>
    </p:spTree>
    <p:extLst>
      <p:ext uri="{BB962C8B-B14F-4D97-AF65-F5344CB8AC3E}">
        <p14:creationId xmlns:p14="http://schemas.microsoft.com/office/powerpoint/2010/main" val="154895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2277547"/>
          </a:xfrm>
          <a:prstGeom prst="rect">
            <a:avLst/>
          </a:prstGeom>
          <a:noFill/>
        </p:spPr>
        <p:txBody>
          <a:bodyPr wrap="square" rtlCol="0">
            <a:spAutoFit/>
          </a:bodyPr>
          <a:lstStyle/>
          <a:p>
            <a:r>
              <a:rPr lang="en-US" sz="2800" dirty="0">
                <a:solidFill>
                  <a:schemeClr val="bg1"/>
                </a:solidFill>
              </a:rPr>
              <a:t>HT’s</a:t>
            </a:r>
          </a:p>
          <a:p>
            <a:pPr marL="457200" indent="-457200">
              <a:buClr>
                <a:srgbClr val="FFC000"/>
              </a:buClr>
              <a:buFont typeface="Wingdings" panose="05000000000000000000" pitchFamily="2" charset="2"/>
              <a:buChar char="Ø"/>
            </a:pPr>
            <a:r>
              <a:rPr lang="en-US" sz="2400" b="1" dirty="0">
                <a:solidFill>
                  <a:schemeClr val="bg1"/>
                </a:solidFill>
              </a:rPr>
              <a:t>All models are dual band</a:t>
            </a:r>
          </a:p>
          <a:p>
            <a:pPr marL="457200" indent="-457200">
              <a:buClr>
                <a:srgbClr val="FFC000"/>
              </a:buClr>
              <a:buFont typeface="Wingdings" panose="05000000000000000000" pitchFamily="2" charset="2"/>
              <a:buChar char="Ø"/>
            </a:pPr>
            <a:r>
              <a:rPr lang="en-US" sz="2400" b="1" dirty="0">
                <a:solidFill>
                  <a:schemeClr val="bg1"/>
                </a:solidFill>
              </a:rPr>
              <a:t>All models support analog mode</a:t>
            </a:r>
          </a:p>
          <a:p>
            <a:pPr marL="457200" indent="-457200">
              <a:buClr>
                <a:srgbClr val="FFC000"/>
              </a:buClr>
              <a:buFont typeface="Wingdings" panose="05000000000000000000" pitchFamily="2" charset="2"/>
              <a:buChar char="Ø"/>
            </a:pP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Recommended basic model</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61640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506284" y="1091857"/>
            <a:ext cx="8768289" cy="2308324"/>
          </a:xfrm>
          <a:prstGeom prst="rect">
            <a:avLst/>
          </a:prstGeom>
          <a:noFill/>
        </p:spPr>
        <p:txBody>
          <a:bodyPr wrap="square" rtlCol="0">
            <a:spAutoFit/>
          </a:bodyPr>
          <a:lstStyle/>
          <a:p>
            <a:endParaRPr lang="en-US" sz="2400" b="1" dirty="0">
              <a:solidFill>
                <a:srgbClr val="FF00FF"/>
              </a:solidFill>
            </a:endParaRPr>
          </a:p>
          <a:p>
            <a:r>
              <a:rPr lang="en-US" sz="2400" b="1" dirty="0">
                <a:solidFill>
                  <a:schemeClr val="bg1"/>
                </a:solidFill>
              </a:rPr>
              <a:t>We do not recommend that you buy used equipment</a:t>
            </a:r>
          </a:p>
          <a:p>
            <a:endParaRPr lang="en-US" sz="2400" b="1" dirty="0">
              <a:solidFill>
                <a:schemeClr val="bg1"/>
              </a:solidFill>
            </a:endParaRPr>
          </a:p>
          <a:p>
            <a:r>
              <a:rPr lang="en-US" sz="2400" b="1" dirty="0">
                <a:solidFill>
                  <a:schemeClr val="bg1"/>
                </a:solidFill>
              </a:rPr>
              <a:t>We do recommend that you purchase your equipment from an established and reputable company</a:t>
            </a:r>
            <a:r>
              <a:rPr lang="en-US" sz="2400" b="1" dirty="0">
                <a:solidFill>
                  <a:srgbClr val="FF00FF"/>
                </a:solidFill>
              </a:rPr>
              <a:t> </a:t>
            </a:r>
            <a:r>
              <a:rPr lang="en-US" sz="2400" b="1" dirty="0">
                <a:solidFill>
                  <a:schemeClr val="bg1"/>
                </a:solidFill>
              </a:rPr>
              <a:t>i.e. no e-bay</a:t>
            </a:r>
          </a:p>
          <a:p>
            <a:endParaRPr lang="en-US" sz="2400" b="1" dirty="0">
              <a:solidFill>
                <a:schemeClr val="bg1"/>
              </a:solidFill>
            </a:endParaRPr>
          </a:p>
        </p:txBody>
      </p:sp>
    </p:spTree>
    <p:extLst>
      <p:ext uri="{BB962C8B-B14F-4D97-AF65-F5344CB8AC3E}">
        <p14:creationId xmlns:p14="http://schemas.microsoft.com/office/powerpoint/2010/main" val="2958255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4124206"/>
          </a:xfrm>
          <a:prstGeom prst="rect">
            <a:avLst/>
          </a:prstGeom>
          <a:noFill/>
        </p:spPr>
        <p:txBody>
          <a:bodyPr wrap="square" rtlCol="0">
            <a:spAutoFit/>
          </a:bodyPr>
          <a:lstStyle/>
          <a:p>
            <a:r>
              <a:rPr lang="en-US" sz="2800" dirty="0">
                <a:solidFill>
                  <a:schemeClr val="bg1"/>
                </a:solidFill>
              </a:rPr>
              <a:t>HT’s</a:t>
            </a:r>
          </a:p>
          <a:p>
            <a:pPr marL="457200" indent="-457200">
              <a:buClr>
                <a:srgbClr val="FFC000"/>
              </a:buClr>
              <a:buFont typeface="Wingdings" panose="05000000000000000000" pitchFamily="2" charset="2"/>
              <a:buChar char="Ø"/>
            </a:pPr>
            <a:r>
              <a:rPr lang="en-US" sz="2400" b="1" dirty="0">
                <a:solidFill>
                  <a:schemeClr val="bg1"/>
                </a:solidFill>
              </a:rPr>
              <a:t>All models are dual band</a:t>
            </a:r>
          </a:p>
          <a:p>
            <a:pPr marL="457200" indent="-457200">
              <a:buClr>
                <a:srgbClr val="FFC000"/>
              </a:buClr>
              <a:buFont typeface="Wingdings" panose="05000000000000000000" pitchFamily="2" charset="2"/>
              <a:buChar char="Ø"/>
            </a:pPr>
            <a:r>
              <a:rPr lang="en-US" sz="2400" b="1" dirty="0">
                <a:solidFill>
                  <a:schemeClr val="bg1"/>
                </a:solidFill>
              </a:rPr>
              <a:t>All models support analog mode</a:t>
            </a:r>
          </a:p>
          <a:p>
            <a:pPr marL="457200" indent="-457200">
              <a:buClr>
                <a:srgbClr val="FFC000"/>
              </a:buClr>
              <a:buFont typeface="Wingdings" panose="05000000000000000000" pitchFamily="2" charset="2"/>
              <a:buChar char="Ø"/>
            </a:pP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Recommended basic model</a:t>
            </a:r>
          </a:p>
          <a:p>
            <a:pPr marL="914400" lvl="1" indent="-457200">
              <a:buClr>
                <a:srgbClr val="FFC000"/>
              </a:buClr>
              <a:buFont typeface="Wingdings" panose="05000000000000000000" pitchFamily="2" charset="2"/>
              <a:buChar char="v"/>
            </a:pPr>
            <a:r>
              <a:rPr lang="en-US" sz="2400" dirty="0" err="1">
                <a:solidFill>
                  <a:schemeClr val="bg1"/>
                </a:solidFill>
              </a:rPr>
              <a:t>Yaesu</a:t>
            </a:r>
            <a:r>
              <a:rPr lang="en-US" sz="2400" dirty="0">
                <a:solidFill>
                  <a:schemeClr val="bg1"/>
                </a:solidFill>
              </a:rPr>
              <a:t> FT-65R</a:t>
            </a:r>
          </a:p>
          <a:p>
            <a:pPr marL="1257300" lvl="2" indent="-342900">
              <a:buClr>
                <a:srgbClr val="FFC000"/>
              </a:buClr>
              <a:buFont typeface="Wingdings" panose="05000000000000000000" pitchFamily="2" charset="2"/>
              <a:buChar char="§"/>
            </a:pPr>
            <a:r>
              <a:rPr lang="en-US" sz="2400" dirty="0">
                <a:solidFill>
                  <a:schemeClr val="bg1"/>
                </a:solidFill>
              </a:rPr>
              <a:t>5/2.5/0.5 watts</a:t>
            </a:r>
          </a:p>
          <a:p>
            <a:pPr marL="1257300" lvl="2" indent="-342900">
              <a:buClr>
                <a:srgbClr val="FFC000"/>
              </a:buClr>
              <a:buFont typeface="Wingdings" panose="05000000000000000000" pitchFamily="2" charset="2"/>
              <a:buChar char="§"/>
            </a:pPr>
            <a:r>
              <a:rPr lang="en-US" sz="2400" dirty="0">
                <a:solidFill>
                  <a:schemeClr val="bg1"/>
                </a:solidFill>
              </a:rPr>
              <a:t> IP54 (water resistant)</a:t>
            </a:r>
          </a:p>
          <a:p>
            <a:pPr marL="1257300" lvl="2" indent="-342900">
              <a:buClr>
                <a:srgbClr val="FFC000"/>
              </a:buClr>
              <a:buFont typeface="Wingdings" panose="05000000000000000000" pitchFamily="2" charset="2"/>
              <a:buChar char="§"/>
            </a:pPr>
            <a:r>
              <a:rPr lang="en-US" sz="2400" dirty="0">
                <a:solidFill>
                  <a:schemeClr val="bg1"/>
                </a:solidFill>
              </a:rPr>
              <a:t>FM broadcast receive</a:t>
            </a:r>
          </a:p>
          <a:p>
            <a:pPr marL="1257300" lvl="2" indent="-342900">
              <a:buClr>
                <a:srgbClr val="FFC000"/>
              </a:buClr>
              <a:buFont typeface="Wingdings" panose="05000000000000000000" pitchFamily="2" charset="2"/>
              <a:buChar char="§"/>
            </a:pPr>
            <a:r>
              <a:rPr lang="en-US" sz="2400" dirty="0">
                <a:solidFill>
                  <a:schemeClr val="bg1"/>
                </a:solidFill>
              </a:rPr>
              <a:t>Weather channels with alert</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3716612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41E3248A-A7AD-6CDC-FC78-DADC3BF6D46C}"/>
              </a:ext>
            </a:extLst>
          </p:cNvPr>
          <p:cNvPicPr>
            <a:picLocks noChangeAspect="1"/>
          </p:cNvPicPr>
          <p:nvPr/>
        </p:nvPicPr>
        <p:blipFill>
          <a:blip r:embed="rId3"/>
          <a:stretch>
            <a:fillRect/>
          </a:stretch>
        </p:blipFill>
        <p:spPr>
          <a:xfrm>
            <a:off x="2524915" y="0"/>
            <a:ext cx="7142170" cy="6858000"/>
          </a:xfrm>
          <a:prstGeom prst="rect">
            <a:avLst/>
          </a:prstGeom>
        </p:spPr>
      </p:pic>
    </p:spTree>
    <p:extLst>
      <p:ext uri="{BB962C8B-B14F-4D97-AF65-F5344CB8AC3E}">
        <p14:creationId xmlns:p14="http://schemas.microsoft.com/office/powerpoint/2010/main" val="253388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892552"/>
          </a:xfrm>
          <a:prstGeom prst="rect">
            <a:avLst/>
          </a:prstGeom>
          <a:noFill/>
        </p:spPr>
        <p:txBody>
          <a:bodyPr wrap="square" rtlCol="0">
            <a:spAutoFit/>
          </a:bodyPr>
          <a:lstStyle/>
          <a:p>
            <a:r>
              <a:rPr lang="en-US" sz="2800" dirty="0">
                <a:solidFill>
                  <a:schemeClr val="bg1"/>
                </a:solidFill>
              </a:rPr>
              <a:t>HT’s</a:t>
            </a:r>
          </a:p>
          <a:p>
            <a:pPr marL="457200" indent="-457200">
              <a:buClr>
                <a:srgbClr val="FFC000"/>
              </a:buClr>
              <a:buFont typeface="Wingdings" panose="05000000000000000000" pitchFamily="2" charset="2"/>
              <a:buChar char="Ø"/>
            </a:pPr>
            <a:r>
              <a:rPr lang="en-US" sz="2400" b="1" dirty="0">
                <a:solidFill>
                  <a:schemeClr val="bg1"/>
                </a:solidFill>
              </a:rPr>
              <a:t>Basic model runner up</a:t>
            </a:r>
          </a:p>
        </p:txBody>
      </p:sp>
    </p:spTree>
    <p:extLst>
      <p:ext uri="{BB962C8B-B14F-4D97-AF65-F5344CB8AC3E}">
        <p14:creationId xmlns:p14="http://schemas.microsoft.com/office/powerpoint/2010/main" val="1562829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3016210"/>
          </a:xfrm>
          <a:prstGeom prst="rect">
            <a:avLst/>
          </a:prstGeom>
          <a:noFill/>
        </p:spPr>
        <p:txBody>
          <a:bodyPr wrap="square" rtlCol="0">
            <a:spAutoFit/>
          </a:bodyPr>
          <a:lstStyle/>
          <a:p>
            <a:r>
              <a:rPr lang="en-US" sz="2800" dirty="0">
                <a:solidFill>
                  <a:schemeClr val="bg1"/>
                </a:solidFill>
              </a:rPr>
              <a:t>HT’s</a:t>
            </a:r>
          </a:p>
          <a:p>
            <a:pPr marL="457200" indent="-457200">
              <a:buClr>
                <a:srgbClr val="FFC000"/>
              </a:buClr>
              <a:buFont typeface="Wingdings" panose="05000000000000000000" pitchFamily="2" charset="2"/>
              <a:buChar char="Ø"/>
            </a:pPr>
            <a:r>
              <a:rPr lang="en-US" sz="2400" b="1" dirty="0">
                <a:solidFill>
                  <a:schemeClr val="bg1"/>
                </a:solidFill>
              </a:rPr>
              <a:t>Basic model runner up</a:t>
            </a:r>
          </a:p>
          <a:p>
            <a:pPr marL="914400" lvl="1" indent="-457200">
              <a:buClr>
                <a:srgbClr val="FFC000"/>
              </a:buClr>
              <a:buFont typeface="Wingdings" panose="05000000000000000000" pitchFamily="2" charset="2"/>
              <a:buChar char="v"/>
            </a:pPr>
            <a:r>
              <a:rPr lang="en-US" sz="2400" dirty="0" err="1">
                <a:solidFill>
                  <a:schemeClr val="bg1"/>
                </a:solidFill>
              </a:rPr>
              <a:t>BaoFeng</a:t>
            </a:r>
            <a:r>
              <a:rPr lang="en-US" sz="2400" dirty="0">
                <a:solidFill>
                  <a:schemeClr val="bg1"/>
                </a:solidFill>
              </a:rPr>
              <a:t> BF-F8HP</a:t>
            </a:r>
          </a:p>
          <a:p>
            <a:pPr marL="1257300" lvl="2" indent="-342900">
              <a:buClr>
                <a:srgbClr val="FFC000"/>
              </a:buClr>
              <a:buFont typeface="Wingdings" panose="05000000000000000000" pitchFamily="2" charset="2"/>
              <a:buChar char="§"/>
            </a:pPr>
            <a:r>
              <a:rPr lang="en-US" sz="2400" dirty="0">
                <a:solidFill>
                  <a:schemeClr val="bg1"/>
                </a:solidFill>
              </a:rPr>
              <a:t>8/4/1 watts</a:t>
            </a:r>
          </a:p>
          <a:p>
            <a:pPr marL="1257300" lvl="2" indent="-342900">
              <a:buClr>
                <a:srgbClr val="FFC000"/>
              </a:buClr>
              <a:buFont typeface="Wingdings" panose="05000000000000000000" pitchFamily="2" charset="2"/>
              <a:buChar char="§"/>
            </a:pPr>
            <a:r>
              <a:rPr lang="en-US" sz="2400" dirty="0">
                <a:solidFill>
                  <a:schemeClr val="bg1"/>
                </a:solidFill>
              </a:rPr>
              <a:t>FM broadcast receive</a:t>
            </a:r>
          </a:p>
          <a:p>
            <a:pPr marL="1257300" lvl="2" indent="-342900">
              <a:buClr>
                <a:srgbClr val="FFC000"/>
              </a:buClr>
              <a:buFont typeface="Wingdings" panose="05000000000000000000" pitchFamily="2" charset="2"/>
              <a:buChar char="§"/>
            </a:pPr>
            <a:r>
              <a:rPr lang="en-US" sz="2400" dirty="0">
                <a:solidFill>
                  <a:schemeClr val="bg1"/>
                </a:solidFill>
              </a:rPr>
              <a:t>Be careful! Capable of transmitting outside of Ham bands</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62424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711B3AA0-EF16-A76B-F09E-928DCAAFA30B}"/>
              </a:ext>
            </a:extLst>
          </p:cNvPr>
          <p:cNvPicPr>
            <a:picLocks noChangeAspect="1"/>
          </p:cNvPicPr>
          <p:nvPr/>
        </p:nvPicPr>
        <p:blipFill>
          <a:blip r:embed="rId3"/>
          <a:stretch>
            <a:fillRect/>
          </a:stretch>
        </p:blipFill>
        <p:spPr>
          <a:xfrm>
            <a:off x="518609" y="0"/>
            <a:ext cx="11154781" cy="6858000"/>
          </a:xfrm>
          <a:prstGeom prst="rect">
            <a:avLst/>
          </a:prstGeom>
        </p:spPr>
      </p:pic>
    </p:spTree>
    <p:extLst>
      <p:ext uri="{BB962C8B-B14F-4D97-AF65-F5344CB8AC3E}">
        <p14:creationId xmlns:p14="http://schemas.microsoft.com/office/powerpoint/2010/main" val="2690646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3754874"/>
          </a:xfrm>
          <a:prstGeom prst="rect">
            <a:avLst/>
          </a:prstGeom>
          <a:noFill/>
        </p:spPr>
        <p:txBody>
          <a:bodyPr wrap="square" rtlCol="0">
            <a:spAutoFit/>
          </a:bodyPr>
          <a:lstStyle/>
          <a:p>
            <a:r>
              <a:rPr lang="en-US" sz="2800" dirty="0">
                <a:solidFill>
                  <a:schemeClr val="bg1"/>
                </a:solidFill>
              </a:rPr>
              <a:t>HT’s</a:t>
            </a:r>
          </a:p>
          <a:p>
            <a:pPr marL="457200" indent="-457200">
              <a:buClr>
                <a:srgbClr val="FFC000"/>
              </a:buClr>
              <a:buFont typeface="Wingdings" panose="05000000000000000000" pitchFamily="2" charset="2"/>
              <a:buChar char="Ø"/>
            </a:pP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Recommended Intermediate</a:t>
            </a:r>
          </a:p>
          <a:p>
            <a:pPr marL="914400" lvl="1" indent="-457200">
              <a:buClr>
                <a:srgbClr val="FFC000"/>
              </a:buClr>
              <a:buFont typeface="Wingdings" panose="05000000000000000000" pitchFamily="2" charset="2"/>
              <a:buChar char="v"/>
            </a:pPr>
            <a:r>
              <a:rPr lang="en-US" sz="2400" dirty="0">
                <a:solidFill>
                  <a:schemeClr val="bg1"/>
                </a:solidFill>
              </a:rPr>
              <a:t>BTECH DMR-6X2</a:t>
            </a:r>
          </a:p>
          <a:p>
            <a:pPr marL="1257300" lvl="2" indent="-342900">
              <a:buClr>
                <a:srgbClr val="FFC000"/>
              </a:buClr>
              <a:buFont typeface="Wingdings" panose="05000000000000000000" pitchFamily="2" charset="2"/>
              <a:buChar char="§"/>
            </a:pPr>
            <a:r>
              <a:rPr lang="en-US" sz="2400" dirty="0">
                <a:solidFill>
                  <a:schemeClr val="bg1"/>
                </a:solidFill>
              </a:rPr>
              <a:t>Includes 2 batteries and programming cable</a:t>
            </a:r>
          </a:p>
          <a:p>
            <a:pPr marL="1257300" lvl="2" indent="-342900">
              <a:buClr>
                <a:srgbClr val="FFC000"/>
              </a:buClr>
              <a:buFont typeface="Wingdings" panose="05000000000000000000" pitchFamily="2" charset="2"/>
              <a:buChar char="§"/>
            </a:pPr>
            <a:r>
              <a:rPr lang="en-US" sz="2400" dirty="0">
                <a:solidFill>
                  <a:schemeClr val="bg1"/>
                </a:solidFill>
              </a:rPr>
              <a:t>DMR tier 1 and tier 2</a:t>
            </a:r>
          </a:p>
          <a:p>
            <a:pPr marL="1257300" lvl="2" indent="-342900">
              <a:buClr>
                <a:srgbClr val="FFC000"/>
              </a:buClr>
              <a:buFont typeface="Wingdings" panose="05000000000000000000" pitchFamily="2" charset="2"/>
              <a:buChar char="§"/>
            </a:pPr>
            <a:r>
              <a:rPr lang="en-US" sz="2400" dirty="0">
                <a:solidFill>
                  <a:schemeClr val="bg1"/>
                </a:solidFill>
              </a:rPr>
              <a:t>VHF 7/5/2.5/1 watts  UHF 6/5/2.5/1 watts</a:t>
            </a:r>
          </a:p>
          <a:p>
            <a:pPr marL="1257300" lvl="2" indent="-342900">
              <a:buClr>
                <a:srgbClr val="FFC000"/>
              </a:buClr>
              <a:buFont typeface="Wingdings" panose="05000000000000000000" pitchFamily="2" charset="2"/>
              <a:buChar char="§"/>
            </a:pPr>
            <a:r>
              <a:rPr lang="en-US" sz="2400" dirty="0">
                <a:solidFill>
                  <a:schemeClr val="bg1"/>
                </a:solidFill>
              </a:rPr>
              <a:t>Be careful! Capable of transmitting outside of Ham bands</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1800865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3D9C2309-815B-F753-9971-9881187B7888}"/>
              </a:ext>
            </a:extLst>
          </p:cNvPr>
          <p:cNvPicPr>
            <a:picLocks noChangeAspect="1"/>
          </p:cNvPicPr>
          <p:nvPr/>
        </p:nvPicPr>
        <p:blipFill>
          <a:blip r:embed="rId3"/>
          <a:stretch>
            <a:fillRect/>
          </a:stretch>
        </p:blipFill>
        <p:spPr>
          <a:xfrm>
            <a:off x="1844891" y="0"/>
            <a:ext cx="8502217" cy="6858000"/>
          </a:xfrm>
          <a:prstGeom prst="rect">
            <a:avLst/>
          </a:prstGeom>
        </p:spPr>
      </p:pic>
    </p:spTree>
    <p:extLst>
      <p:ext uri="{BB962C8B-B14F-4D97-AF65-F5344CB8AC3E}">
        <p14:creationId xmlns:p14="http://schemas.microsoft.com/office/powerpoint/2010/main" val="37329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4493538"/>
          </a:xfrm>
          <a:prstGeom prst="rect">
            <a:avLst/>
          </a:prstGeom>
          <a:noFill/>
        </p:spPr>
        <p:txBody>
          <a:bodyPr wrap="square" rtlCol="0">
            <a:spAutoFit/>
          </a:bodyPr>
          <a:lstStyle/>
          <a:p>
            <a:r>
              <a:rPr lang="en-US" sz="2800" dirty="0">
                <a:solidFill>
                  <a:schemeClr val="bg1"/>
                </a:solidFill>
              </a:rPr>
              <a:t>HT’s</a:t>
            </a:r>
          </a:p>
          <a:p>
            <a:pPr marL="457200" indent="-457200">
              <a:buClr>
                <a:srgbClr val="FFC000"/>
              </a:buClr>
              <a:buFont typeface="Wingdings" panose="05000000000000000000" pitchFamily="2" charset="2"/>
              <a:buChar char="Ø"/>
            </a:pP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Recommended Advanced</a:t>
            </a:r>
          </a:p>
          <a:p>
            <a:pPr marL="914400" lvl="1" indent="-457200">
              <a:buClr>
                <a:srgbClr val="FFC000"/>
              </a:buClr>
              <a:buFont typeface="Wingdings" panose="05000000000000000000" pitchFamily="2" charset="2"/>
              <a:buChar char="v"/>
            </a:pPr>
            <a:r>
              <a:rPr lang="en-US" sz="2400" dirty="0" err="1">
                <a:solidFill>
                  <a:schemeClr val="bg1"/>
                </a:solidFill>
              </a:rPr>
              <a:t>Anytone</a:t>
            </a:r>
            <a:r>
              <a:rPr lang="en-US" sz="2400" dirty="0">
                <a:solidFill>
                  <a:schemeClr val="bg1"/>
                </a:solidFill>
              </a:rPr>
              <a:t> AT-D878UVII-Plus</a:t>
            </a:r>
          </a:p>
          <a:p>
            <a:pPr marL="1257300" lvl="2" indent="-342900">
              <a:buClr>
                <a:srgbClr val="FFC000"/>
              </a:buClr>
              <a:buFont typeface="Wingdings" panose="05000000000000000000" pitchFamily="2" charset="2"/>
              <a:buChar char="§"/>
            </a:pPr>
            <a:r>
              <a:rPr lang="en-US" sz="2400" dirty="0">
                <a:solidFill>
                  <a:schemeClr val="bg1"/>
                </a:solidFill>
              </a:rPr>
              <a:t>APRS/GPS</a:t>
            </a:r>
          </a:p>
          <a:p>
            <a:pPr marL="1257300" lvl="2" indent="-342900">
              <a:buClr>
                <a:srgbClr val="FFC000"/>
              </a:buClr>
              <a:buFont typeface="Wingdings" panose="05000000000000000000" pitchFamily="2" charset="2"/>
              <a:buChar char="§"/>
            </a:pPr>
            <a:r>
              <a:rPr lang="en-US" sz="2400" dirty="0">
                <a:solidFill>
                  <a:schemeClr val="bg1"/>
                </a:solidFill>
              </a:rPr>
              <a:t>DMR tier 1 and tier 2</a:t>
            </a:r>
          </a:p>
          <a:p>
            <a:pPr marL="1257300" lvl="2" indent="-342900">
              <a:buClr>
                <a:srgbClr val="FFC000"/>
              </a:buClr>
              <a:buFont typeface="Wingdings" panose="05000000000000000000" pitchFamily="2" charset="2"/>
              <a:buChar char="§"/>
            </a:pPr>
            <a:r>
              <a:rPr lang="en-US" sz="2400" dirty="0">
                <a:solidFill>
                  <a:schemeClr val="bg1"/>
                </a:solidFill>
              </a:rPr>
              <a:t>6/4/2.5/1 Watts</a:t>
            </a:r>
          </a:p>
          <a:p>
            <a:pPr marL="1257300" lvl="2" indent="-342900">
              <a:buClr>
                <a:srgbClr val="FFC000"/>
              </a:buClr>
              <a:buFont typeface="Wingdings" panose="05000000000000000000" pitchFamily="2" charset="2"/>
              <a:buChar char="§"/>
            </a:pPr>
            <a:r>
              <a:rPr lang="en-US" sz="2400" dirty="0">
                <a:solidFill>
                  <a:schemeClr val="bg1"/>
                </a:solidFill>
              </a:rPr>
              <a:t>Bluetooth</a:t>
            </a:r>
          </a:p>
          <a:p>
            <a:pPr marL="1257300" lvl="2" indent="-342900">
              <a:buClr>
                <a:srgbClr val="FFC000"/>
              </a:buClr>
              <a:buFont typeface="Wingdings" panose="05000000000000000000" pitchFamily="2" charset="2"/>
              <a:buChar char="§"/>
            </a:pPr>
            <a:r>
              <a:rPr lang="en-US" sz="2400" dirty="0">
                <a:solidFill>
                  <a:schemeClr val="bg1"/>
                </a:solidFill>
              </a:rPr>
              <a:t>FCC part 90 certified</a:t>
            </a:r>
          </a:p>
          <a:p>
            <a:pPr marL="1257300" lvl="2" indent="-342900">
              <a:buClr>
                <a:srgbClr val="FFC000"/>
              </a:buClr>
              <a:buFont typeface="Wingdings" panose="05000000000000000000" pitchFamily="2" charset="2"/>
              <a:buChar char="§"/>
            </a:pPr>
            <a:r>
              <a:rPr lang="en-US" sz="2400" dirty="0">
                <a:solidFill>
                  <a:schemeClr val="bg1"/>
                </a:solidFill>
              </a:rPr>
              <a:t>Be careful! Capable of transmitting outside of Ham bands</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1004170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0FBE4204-83A6-7344-32DD-98845D69C334}"/>
              </a:ext>
            </a:extLst>
          </p:cNvPr>
          <p:cNvPicPr>
            <a:picLocks noChangeAspect="1"/>
          </p:cNvPicPr>
          <p:nvPr/>
        </p:nvPicPr>
        <p:blipFill>
          <a:blip r:embed="rId3"/>
          <a:stretch>
            <a:fillRect/>
          </a:stretch>
        </p:blipFill>
        <p:spPr>
          <a:xfrm>
            <a:off x="2066362" y="70969"/>
            <a:ext cx="8059275" cy="6716062"/>
          </a:xfrm>
          <a:prstGeom prst="rect">
            <a:avLst/>
          </a:prstGeom>
        </p:spPr>
      </p:pic>
    </p:spTree>
    <p:extLst>
      <p:ext uri="{BB962C8B-B14F-4D97-AF65-F5344CB8AC3E}">
        <p14:creationId xmlns:p14="http://schemas.microsoft.com/office/powerpoint/2010/main" val="295616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3754874"/>
          </a:xfrm>
          <a:prstGeom prst="rect">
            <a:avLst/>
          </a:prstGeom>
          <a:noFill/>
        </p:spPr>
        <p:txBody>
          <a:bodyPr wrap="square" rtlCol="0">
            <a:spAutoFit/>
          </a:bodyPr>
          <a:lstStyle/>
          <a:p>
            <a:r>
              <a:rPr lang="en-US" sz="2800" dirty="0">
                <a:solidFill>
                  <a:schemeClr val="bg1"/>
                </a:solidFill>
              </a:rPr>
              <a:t>Base/Mobile Stations</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All models support analog mode</a:t>
            </a:r>
          </a:p>
          <a:p>
            <a:pPr marL="457200" indent="-457200">
              <a:buClr>
                <a:srgbClr val="FFC000"/>
              </a:buClr>
              <a:buFont typeface="Wingdings" panose="05000000000000000000" pitchFamily="2" charset="2"/>
              <a:buChar char="Ø"/>
            </a:pP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Single band models not recommended but budget friendly</a:t>
            </a:r>
          </a:p>
          <a:p>
            <a:pPr marL="914400" lvl="1" indent="-457200">
              <a:buClr>
                <a:srgbClr val="FFC000"/>
              </a:buClr>
              <a:buFont typeface="Wingdings" panose="05000000000000000000" pitchFamily="2" charset="2"/>
              <a:buChar char="v"/>
            </a:pPr>
            <a:r>
              <a:rPr lang="en-US" sz="2400" dirty="0" err="1">
                <a:solidFill>
                  <a:schemeClr val="bg1"/>
                </a:solidFill>
              </a:rPr>
              <a:t>Yaesu</a:t>
            </a:r>
            <a:r>
              <a:rPr lang="en-US" sz="2400" dirty="0">
                <a:solidFill>
                  <a:schemeClr val="bg1"/>
                </a:solidFill>
              </a:rPr>
              <a:t> FTM-3100R</a:t>
            </a:r>
          </a:p>
          <a:p>
            <a:pPr marL="1257300" lvl="2" indent="-342900">
              <a:buClr>
                <a:srgbClr val="FFC000"/>
              </a:buClr>
              <a:buFont typeface="Wingdings" panose="05000000000000000000" pitchFamily="2" charset="2"/>
              <a:buChar char="§"/>
            </a:pPr>
            <a:r>
              <a:rPr lang="en-US" sz="2400" dirty="0">
                <a:solidFill>
                  <a:schemeClr val="bg1"/>
                </a:solidFill>
              </a:rPr>
              <a:t>65 watts</a:t>
            </a:r>
          </a:p>
          <a:p>
            <a:pPr marL="1257300" lvl="2" indent="-342900">
              <a:buClr>
                <a:srgbClr val="FFC000"/>
              </a:buClr>
              <a:buFont typeface="Wingdings" panose="05000000000000000000" pitchFamily="2" charset="2"/>
              <a:buChar char="§"/>
            </a:pPr>
            <a:r>
              <a:rPr lang="en-US" sz="2400" dirty="0">
                <a:solidFill>
                  <a:schemeClr val="bg1"/>
                </a:solidFill>
              </a:rPr>
              <a:t> Includes programming cable and mounting bracket</a:t>
            </a:r>
          </a:p>
          <a:p>
            <a:pPr marL="1257300" lvl="2" indent="-342900">
              <a:buClr>
                <a:srgbClr val="FFC000"/>
              </a:buClr>
              <a:buFont typeface="Wingdings" panose="05000000000000000000" pitchFamily="2" charset="2"/>
              <a:buChar char="§"/>
            </a:pPr>
            <a:r>
              <a:rPr lang="en-US" sz="2400" dirty="0">
                <a:solidFill>
                  <a:schemeClr val="bg1"/>
                </a:solidFill>
              </a:rPr>
              <a:t>Auto power off</a:t>
            </a:r>
          </a:p>
          <a:p>
            <a:pPr marL="1257300" lvl="2" indent="-342900">
              <a:buClr>
                <a:srgbClr val="FFC000"/>
              </a:buClr>
              <a:buFont typeface="Wingdings" panose="05000000000000000000" pitchFamily="2" charset="2"/>
              <a:buChar char="§"/>
            </a:pPr>
            <a:r>
              <a:rPr lang="en-US" sz="2400" dirty="0">
                <a:solidFill>
                  <a:schemeClr val="bg1"/>
                </a:solidFill>
              </a:rPr>
              <a:t>3 year warranty</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44178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506284" y="1091857"/>
            <a:ext cx="8768289" cy="3785652"/>
          </a:xfrm>
          <a:prstGeom prst="rect">
            <a:avLst/>
          </a:prstGeom>
          <a:noFill/>
        </p:spPr>
        <p:txBody>
          <a:bodyPr wrap="square" rtlCol="0">
            <a:spAutoFit/>
          </a:bodyPr>
          <a:lstStyle/>
          <a:p>
            <a:endParaRPr lang="en-US" sz="2400" b="1" dirty="0">
              <a:solidFill>
                <a:srgbClr val="FF00FF"/>
              </a:solidFill>
            </a:endParaRPr>
          </a:p>
          <a:p>
            <a:r>
              <a:rPr lang="en-US" sz="2400" b="1" dirty="0">
                <a:solidFill>
                  <a:schemeClr val="bg1"/>
                </a:solidFill>
              </a:rPr>
              <a:t>We do not recommend that you buy used equipment</a:t>
            </a:r>
          </a:p>
          <a:p>
            <a:endParaRPr lang="en-US" sz="2400" b="1" dirty="0">
              <a:solidFill>
                <a:schemeClr val="bg1"/>
              </a:solidFill>
            </a:endParaRPr>
          </a:p>
          <a:p>
            <a:r>
              <a:rPr lang="en-US" sz="2400" b="1" dirty="0">
                <a:solidFill>
                  <a:schemeClr val="bg1"/>
                </a:solidFill>
              </a:rPr>
              <a:t>We do recommend that you purchase your equipment from an established and reputable company</a:t>
            </a:r>
            <a:r>
              <a:rPr lang="en-US" sz="2400" b="1" dirty="0">
                <a:solidFill>
                  <a:srgbClr val="FF00FF"/>
                </a:solidFill>
              </a:rPr>
              <a:t> </a:t>
            </a:r>
            <a:r>
              <a:rPr lang="en-US" sz="2400" b="1" dirty="0">
                <a:solidFill>
                  <a:schemeClr val="bg1"/>
                </a:solidFill>
              </a:rPr>
              <a:t>i.e. no e-bay</a:t>
            </a:r>
          </a:p>
          <a:p>
            <a:endParaRPr lang="en-US" sz="2400" b="1" dirty="0">
              <a:solidFill>
                <a:schemeClr val="bg1"/>
              </a:solidFill>
            </a:endParaRPr>
          </a:p>
          <a:p>
            <a:r>
              <a:rPr lang="en-US" sz="2400" b="1" dirty="0">
                <a:solidFill>
                  <a:schemeClr val="bg1"/>
                </a:solidFill>
              </a:rPr>
              <a:t>This presentation does show web pages from various companies including the listed prices for equipment we are recommending.  This is not meant to endorse the company, but to give you an approximation of the price you can expect pay for the given item.</a:t>
            </a:r>
          </a:p>
        </p:txBody>
      </p:sp>
    </p:spTree>
    <p:extLst>
      <p:ext uri="{BB962C8B-B14F-4D97-AF65-F5344CB8AC3E}">
        <p14:creationId xmlns:p14="http://schemas.microsoft.com/office/powerpoint/2010/main" val="3995721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895B236D-63E3-3121-F1C4-2AD28A93966F}"/>
              </a:ext>
            </a:extLst>
          </p:cNvPr>
          <p:cNvPicPr>
            <a:picLocks noChangeAspect="1"/>
          </p:cNvPicPr>
          <p:nvPr/>
        </p:nvPicPr>
        <p:blipFill>
          <a:blip r:embed="rId3"/>
          <a:stretch>
            <a:fillRect/>
          </a:stretch>
        </p:blipFill>
        <p:spPr>
          <a:xfrm>
            <a:off x="2842517" y="0"/>
            <a:ext cx="6506966" cy="6858000"/>
          </a:xfrm>
          <a:prstGeom prst="rect">
            <a:avLst/>
          </a:prstGeom>
        </p:spPr>
      </p:pic>
    </p:spTree>
    <p:extLst>
      <p:ext uri="{BB962C8B-B14F-4D97-AF65-F5344CB8AC3E}">
        <p14:creationId xmlns:p14="http://schemas.microsoft.com/office/powerpoint/2010/main" val="3973165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4124206"/>
          </a:xfrm>
          <a:prstGeom prst="rect">
            <a:avLst/>
          </a:prstGeom>
          <a:noFill/>
        </p:spPr>
        <p:txBody>
          <a:bodyPr wrap="square" rtlCol="0">
            <a:spAutoFit/>
          </a:bodyPr>
          <a:lstStyle/>
          <a:p>
            <a:r>
              <a:rPr lang="en-US" sz="2800" dirty="0">
                <a:solidFill>
                  <a:schemeClr val="bg1"/>
                </a:solidFill>
              </a:rPr>
              <a:t>Base/Mobile Stations</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All models support analog mode</a:t>
            </a:r>
          </a:p>
          <a:p>
            <a:pPr marL="457200" indent="-457200">
              <a:buClr>
                <a:srgbClr val="FFC000"/>
              </a:buClr>
              <a:buFont typeface="Wingdings" panose="05000000000000000000" pitchFamily="2" charset="2"/>
              <a:buChar char="Ø"/>
            </a:pP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Single band models not recommended but budget friendly</a:t>
            </a:r>
          </a:p>
          <a:p>
            <a:pPr marL="914400" lvl="1" indent="-457200">
              <a:buClr>
                <a:srgbClr val="FFC000"/>
              </a:buClr>
              <a:buFont typeface="Wingdings" panose="05000000000000000000" pitchFamily="2" charset="2"/>
              <a:buChar char="v"/>
            </a:pPr>
            <a:r>
              <a:rPr lang="en-US" sz="2400" dirty="0" err="1">
                <a:solidFill>
                  <a:schemeClr val="bg1"/>
                </a:solidFill>
              </a:rPr>
              <a:t>Yaesu</a:t>
            </a:r>
            <a:r>
              <a:rPr lang="en-US" sz="2400" dirty="0">
                <a:solidFill>
                  <a:schemeClr val="bg1"/>
                </a:solidFill>
              </a:rPr>
              <a:t> FT-2980R</a:t>
            </a:r>
          </a:p>
          <a:p>
            <a:pPr marL="1257300" lvl="2" indent="-342900">
              <a:buClr>
                <a:srgbClr val="FFC000"/>
              </a:buClr>
              <a:buFont typeface="Wingdings" panose="05000000000000000000" pitchFamily="2" charset="2"/>
              <a:buChar char="§"/>
            </a:pPr>
            <a:r>
              <a:rPr lang="en-US" sz="2400" dirty="0">
                <a:solidFill>
                  <a:schemeClr val="bg1"/>
                </a:solidFill>
              </a:rPr>
              <a:t>80 watts</a:t>
            </a:r>
          </a:p>
          <a:p>
            <a:pPr marL="1257300" lvl="2" indent="-342900">
              <a:buClr>
                <a:srgbClr val="FFC000"/>
              </a:buClr>
              <a:buFont typeface="Wingdings" panose="05000000000000000000" pitchFamily="2" charset="2"/>
              <a:buChar char="§"/>
            </a:pPr>
            <a:r>
              <a:rPr lang="en-US" sz="2400" dirty="0">
                <a:solidFill>
                  <a:schemeClr val="bg1"/>
                </a:solidFill>
              </a:rPr>
              <a:t> Includes mounting bracket</a:t>
            </a:r>
          </a:p>
          <a:p>
            <a:pPr marL="1257300" lvl="2" indent="-342900">
              <a:buClr>
                <a:srgbClr val="FFC000"/>
              </a:buClr>
              <a:buFont typeface="Wingdings" panose="05000000000000000000" pitchFamily="2" charset="2"/>
              <a:buChar char="§"/>
            </a:pPr>
            <a:r>
              <a:rPr lang="en-US" sz="2400" dirty="0">
                <a:solidFill>
                  <a:schemeClr val="bg1"/>
                </a:solidFill>
              </a:rPr>
              <a:t>Weather channels with alert</a:t>
            </a:r>
          </a:p>
          <a:p>
            <a:pPr marL="1257300" lvl="2" indent="-342900">
              <a:buClr>
                <a:srgbClr val="FFC000"/>
              </a:buClr>
              <a:buFont typeface="Wingdings" panose="05000000000000000000" pitchFamily="2" charset="2"/>
              <a:buChar char="§"/>
            </a:pPr>
            <a:r>
              <a:rPr lang="en-US" sz="2400" dirty="0">
                <a:solidFill>
                  <a:schemeClr val="bg1"/>
                </a:solidFill>
              </a:rPr>
              <a:t>3 watt audio output</a:t>
            </a:r>
          </a:p>
          <a:p>
            <a:pPr marL="1257300" lvl="2" indent="-342900">
              <a:buClr>
                <a:srgbClr val="FFC000"/>
              </a:buClr>
              <a:buFont typeface="Wingdings" panose="05000000000000000000" pitchFamily="2" charset="2"/>
              <a:buChar char="§"/>
            </a:pPr>
            <a:r>
              <a:rPr lang="en-US" sz="2400" dirty="0">
                <a:solidFill>
                  <a:schemeClr val="bg1"/>
                </a:solidFill>
              </a:rPr>
              <a:t>3 year warranty</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2947085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B953DA08-BD0D-2097-431D-3253F4ADFF25}"/>
              </a:ext>
            </a:extLst>
          </p:cNvPr>
          <p:cNvPicPr>
            <a:picLocks noChangeAspect="1"/>
          </p:cNvPicPr>
          <p:nvPr/>
        </p:nvPicPr>
        <p:blipFill>
          <a:blip r:embed="rId3"/>
          <a:stretch>
            <a:fillRect/>
          </a:stretch>
        </p:blipFill>
        <p:spPr>
          <a:xfrm>
            <a:off x="2180678" y="9047"/>
            <a:ext cx="7830643" cy="6839905"/>
          </a:xfrm>
          <a:prstGeom prst="rect">
            <a:avLst/>
          </a:prstGeom>
        </p:spPr>
      </p:pic>
    </p:spTree>
    <p:extLst>
      <p:ext uri="{BB962C8B-B14F-4D97-AF65-F5344CB8AC3E}">
        <p14:creationId xmlns:p14="http://schemas.microsoft.com/office/powerpoint/2010/main" val="4116666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1631216"/>
          </a:xfrm>
          <a:prstGeom prst="rect">
            <a:avLst/>
          </a:prstGeom>
          <a:noFill/>
        </p:spPr>
        <p:txBody>
          <a:bodyPr wrap="square" rtlCol="0">
            <a:spAutoFit/>
          </a:bodyPr>
          <a:lstStyle/>
          <a:p>
            <a:r>
              <a:rPr lang="en-US" sz="2800" dirty="0">
                <a:solidFill>
                  <a:schemeClr val="bg1"/>
                </a:solidFill>
              </a:rPr>
              <a:t>Base/Mobile Stations</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All models support analog mode</a:t>
            </a:r>
          </a:p>
          <a:p>
            <a:pPr marL="457200" indent="-457200">
              <a:buClr>
                <a:srgbClr val="FFC000"/>
              </a:buClr>
              <a:buFont typeface="Wingdings" panose="05000000000000000000" pitchFamily="2" charset="2"/>
              <a:buChar char="Ø"/>
            </a:pP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Recommended dual band basic model</a:t>
            </a:r>
          </a:p>
        </p:txBody>
      </p:sp>
    </p:spTree>
    <p:extLst>
      <p:ext uri="{BB962C8B-B14F-4D97-AF65-F5344CB8AC3E}">
        <p14:creationId xmlns:p14="http://schemas.microsoft.com/office/powerpoint/2010/main" val="8910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2646878"/>
          </a:xfrm>
          <a:prstGeom prst="rect">
            <a:avLst/>
          </a:prstGeom>
          <a:noFill/>
        </p:spPr>
        <p:txBody>
          <a:bodyPr wrap="square" rtlCol="0">
            <a:spAutoFit/>
          </a:bodyPr>
          <a:lstStyle/>
          <a:p>
            <a:r>
              <a:rPr lang="en-US" sz="2800" dirty="0">
                <a:solidFill>
                  <a:schemeClr val="bg1"/>
                </a:solidFill>
              </a:rPr>
              <a:t>Base/Mobile Stations</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All models support analog mode</a:t>
            </a:r>
          </a:p>
          <a:p>
            <a:pPr marL="457200" indent="-457200">
              <a:buClr>
                <a:srgbClr val="FFC000"/>
              </a:buClr>
              <a:buFont typeface="Wingdings" panose="05000000000000000000" pitchFamily="2" charset="2"/>
              <a:buChar char="Ø"/>
            </a:pP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Recommended dual band basic model</a:t>
            </a:r>
          </a:p>
          <a:p>
            <a:pPr marL="914400" lvl="1" indent="-457200">
              <a:buClr>
                <a:srgbClr val="FFC000"/>
              </a:buClr>
              <a:buFont typeface="Wingdings" panose="05000000000000000000" pitchFamily="2" charset="2"/>
              <a:buChar char="v"/>
            </a:pPr>
            <a:r>
              <a:rPr lang="en-US" sz="2400" dirty="0">
                <a:solidFill>
                  <a:schemeClr val="bg1"/>
                </a:solidFill>
              </a:rPr>
              <a:t>NONE</a:t>
            </a:r>
          </a:p>
          <a:p>
            <a:pPr marL="914400" lvl="1" indent="-457200">
              <a:buClr>
                <a:srgbClr val="FFC000"/>
              </a:buClr>
              <a:buFont typeface="Wingdings" panose="05000000000000000000" pitchFamily="2" charset="2"/>
              <a:buChar char="v"/>
            </a:pPr>
            <a:r>
              <a:rPr lang="en-US" sz="2400" dirty="0">
                <a:solidFill>
                  <a:schemeClr val="bg1"/>
                </a:solidFill>
              </a:rPr>
              <a:t>Suggestions?</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486587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3754874"/>
          </a:xfrm>
          <a:prstGeom prst="rect">
            <a:avLst/>
          </a:prstGeom>
          <a:noFill/>
        </p:spPr>
        <p:txBody>
          <a:bodyPr wrap="square" rtlCol="0">
            <a:spAutoFit/>
          </a:bodyPr>
          <a:lstStyle/>
          <a:p>
            <a:r>
              <a:rPr lang="en-US" sz="2800" dirty="0">
                <a:solidFill>
                  <a:schemeClr val="bg1"/>
                </a:solidFill>
              </a:rPr>
              <a:t>Base/Mobile Stations</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All models support analog mode</a:t>
            </a:r>
          </a:p>
          <a:p>
            <a:pPr marL="457200" indent="-457200">
              <a:buClr>
                <a:srgbClr val="FFC000"/>
              </a:buClr>
              <a:buFont typeface="Wingdings" panose="05000000000000000000" pitchFamily="2" charset="2"/>
              <a:buChar char="Ø"/>
            </a:pP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Recommended dual band intermediate model</a:t>
            </a:r>
          </a:p>
          <a:p>
            <a:pPr marL="914400" lvl="1" indent="-457200">
              <a:buClr>
                <a:srgbClr val="FFC000"/>
              </a:buClr>
              <a:buFont typeface="Wingdings" panose="05000000000000000000" pitchFamily="2" charset="2"/>
              <a:buChar char="v"/>
            </a:pPr>
            <a:r>
              <a:rPr lang="en-US" sz="2400" b="1" dirty="0" err="1">
                <a:solidFill>
                  <a:schemeClr val="bg1"/>
                </a:solidFill>
              </a:rPr>
              <a:t>Icom</a:t>
            </a:r>
            <a:r>
              <a:rPr lang="en-US" sz="2400" b="1" dirty="0">
                <a:solidFill>
                  <a:schemeClr val="bg1"/>
                </a:solidFill>
              </a:rPr>
              <a:t> IC-2730A</a:t>
            </a:r>
          </a:p>
          <a:p>
            <a:pPr marL="1371600" lvl="2" indent="-457200">
              <a:buClr>
                <a:srgbClr val="FFC000"/>
              </a:buClr>
              <a:buFont typeface="Wingdings" panose="05000000000000000000" pitchFamily="2" charset="2"/>
              <a:buChar char="§"/>
            </a:pPr>
            <a:r>
              <a:rPr lang="en-US" sz="2400" dirty="0">
                <a:solidFill>
                  <a:schemeClr val="bg1"/>
                </a:solidFill>
              </a:rPr>
              <a:t>Detachable face plate</a:t>
            </a:r>
          </a:p>
          <a:p>
            <a:pPr marL="1371600" lvl="2" indent="-457200">
              <a:buClr>
                <a:srgbClr val="FFC000"/>
              </a:buClr>
              <a:buFont typeface="Wingdings" panose="05000000000000000000" pitchFamily="2" charset="2"/>
              <a:buChar char="§"/>
            </a:pPr>
            <a:r>
              <a:rPr lang="en-US" sz="2400" dirty="0">
                <a:solidFill>
                  <a:schemeClr val="bg1"/>
                </a:solidFill>
              </a:rPr>
              <a:t>V/V U/U simultaneous receive</a:t>
            </a:r>
          </a:p>
          <a:p>
            <a:pPr marL="1371600" lvl="2" indent="-457200">
              <a:buClr>
                <a:srgbClr val="FFC000"/>
              </a:buClr>
              <a:buFont typeface="Wingdings" panose="05000000000000000000" pitchFamily="2" charset="2"/>
              <a:buChar char="§"/>
            </a:pPr>
            <a:r>
              <a:rPr lang="en-US" sz="2400" dirty="0">
                <a:solidFill>
                  <a:schemeClr val="bg1"/>
                </a:solidFill>
              </a:rPr>
              <a:t>Optional Bluetooth</a:t>
            </a:r>
          </a:p>
          <a:p>
            <a:pPr marL="1371600" lvl="2" indent="-457200">
              <a:buClr>
                <a:srgbClr val="FFC000"/>
              </a:buClr>
              <a:buFont typeface="Wingdings" panose="05000000000000000000" pitchFamily="2" charset="2"/>
              <a:buChar char="§"/>
            </a:pPr>
            <a:r>
              <a:rPr lang="en-US" sz="2400" dirty="0">
                <a:solidFill>
                  <a:schemeClr val="bg1"/>
                </a:solidFill>
              </a:rPr>
              <a:t>50/15/5 watts</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3695344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3338813E-7C43-30E1-2068-DD046EDDCBDA}"/>
              </a:ext>
            </a:extLst>
          </p:cNvPr>
          <p:cNvPicPr>
            <a:picLocks noChangeAspect="1"/>
          </p:cNvPicPr>
          <p:nvPr/>
        </p:nvPicPr>
        <p:blipFill>
          <a:blip r:embed="rId3"/>
          <a:stretch>
            <a:fillRect/>
          </a:stretch>
        </p:blipFill>
        <p:spPr>
          <a:xfrm>
            <a:off x="2777613" y="0"/>
            <a:ext cx="6636774" cy="6858000"/>
          </a:xfrm>
          <a:prstGeom prst="rect">
            <a:avLst/>
          </a:prstGeom>
        </p:spPr>
      </p:pic>
    </p:spTree>
    <p:extLst>
      <p:ext uri="{BB962C8B-B14F-4D97-AF65-F5344CB8AC3E}">
        <p14:creationId xmlns:p14="http://schemas.microsoft.com/office/powerpoint/2010/main" val="2016393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8117457" cy="4124206"/>
          </a:xfrm>
          <a:prstGeom prst="rect">
            <a:avLst/>
          </a:prstGeom>
          <a:noFill/>
        </p:spPr>
        <p:txBody>
          <a:bodyPr wrap="square" rtlCol="0">
            <a:spAutoFit/>
          </a:bodyPr>
          <a:lstStyle/>
          <a:p>
            <a:r>
              <a:rPr lang="en-US" sz="2800" dirty="0">
                <a:solidFill>
                  <a:schemeClr val="bg1"/>
                </a:solidFill>
              </a:rPr>
              <a:t>Base/Mobile Stations</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All models support analog mode</a:t>
            </a:r>
          </a:p>
          <a:p>
            <a:pPr marL="457200" indent="-457200">
              <a:buClr>
                <a:srgbClr val="FFC000"/>
              </a:buClr>
              <a:buFont typeface="Wingdings" panose="05000000000000000000" pitchFamily="2" charset="2"/>
              <a:buChar char="Ø"/>
            </a:pP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Recommended dual band intermediate model</a:t>
            </a:r>
          </a:p>
          <a:p>
            <a:pPr marL="914400" lvl="1" indent="-457200">
              <a:buClr>
                <a:srgbClr val="FFC000"/>
              </a:buClr>
              <a:buFont typeface="Wingdings" panose="05000000000000000000" pitchFamily="2" charset="2"/>
              <a:buChar char="v"/>
            </a:pPr>
            <a:r>
              <a:rPr lang="en-US" sz="2400" b="1" dirty="0" err="1">
                <a:solidFill>
                  <a:schemeClr val="bg1"/>
                </a:solidFill>
              </a:rPr>
              <a:t>Yaesu</a:t>
            </a:r>
            <a:r>
              <a:rPr lang="en-US" sz="2400" b="1" dirty="0">
                <a:solidFill>
                  <a:schemeClr val="bg1"/>
                </a:solidFill>
              </a:rPr>
              <a:t> FTM-6000R</a:t>
            </a:r>
          </a:p>
          <a:p>
            <a:pPr marL="1371600" lvl="2" indent="-457200">
              <a:buClr>
                <a:srgbClr val="FFC000"/>
              </a:buClr>
              <a:buFont typeface="Wingdings" panose="05000000000000000000" pitchFamily="2" charset="2"/>
              <a:buChar char="§"/>
            </a:pPr>
            <a:r>
              <a:rPr lang="en-US" sz="2400" dirty="0">
                <a:solidFill>
                  <a:schemeClr val="bg1"/>
                </a:solidFill>
              </a:rPr>
              <a:t>Detachable face plate</a:t>
            </a:r>
          </a:p>
          <a:p>
            <a:pPr marL="1371600" lvl="2" indent="-457200">
              <a:buClr>
                <a:srgbClr val="FFC000"/>
              </a:buClr>
              <a:buFont typeface="Wingdings" panose="05000000000000000000" pitchFamily="2" charset="2"/>
              <a:buChar char="§"/>
            </a:pPr>
            <a:r>
              <a:rPr lang="en-US" sz="2400" dirty="0">
                <a:solidFill>
                  <a:schemeClr val="bg1"/>
                </a:solidFill>
              </a:rPr>
              <a:t>Includes control and programming cables</a:t>
            </a:r>
          </a:p>
          <a:p>
            <a:pPr marL="1371600" lvl="2" indent="-457200">
              <a:buClr>
                <a:srgbClr val="FFC000"/>
              </a:buClr>
              <a:buFont typeface="Wingdings" panose="05000000000000000000" pitchFamily="2" charset="2"/>
              <a:buChar char="§"/>
            </a:pPr>
            <a:r>
              <a:rPr lang="en-US" sz="2400" dirty="0">
                <a:solidFill>
                  <a:schemeClr val="bg1"/>
                </a:solidFill>
              </a:rPr>
              <a:t>Aircraft band</a:t>
            </a:r>
          </a:p>
          <a:p>
            <a:pPr marL="1371600" lvl="2" indent="-457200">
              <a:buClr>
                <a:srgbClr val="FFC000"/>
              </a:buClr>
              <a:buFont typeface="Wingdings" panose="05000000000000000000" pitchFamily="2" charset="2"/>
              <a:buChar char="§"/>
            </a:pPr>
            <a:r>
              <a:rPr lang="en-US" sz="2400" dirty="0">
                <a:solidFill>
                  <a:schemeClr val="bg1"/>
                </a:solidFill>
              </a:rPr>
              <a:t>Optional Bluetooth</a:t>
            </a:r>
          </a:p>
          <a:p>
            <a:pPr marL="1371600" lvl="2" indent="-457200">
              <a:buClr>
                <a:srgbClr val="FFC000"/>
              </a:buClr>
              <a:buFont typeface="Wingdings" panose="05000000000000000000" pitchFamily="2" charset="2"/>
              <a:buChar char="§"/>
            </a:pPr>
            <a:r>
              <a:rPr lang="en-US" sz="2400" dirty="0">
                <a:solidFill>
                  <a:schemeClr val="bg1"/>
                </a:solidFill>
              </a:rPr>
              <a:t>50/25/5 watts</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1024518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8" name="Picture 7">
            <a:extLst>
              <a:ext uri="{FF2B5EF4-FFF2-40B4-BE49-F238E27FC236}">
                <a16:creationId xmlns:a16="http://schemas.microsoft.com/office/drawing/2014/main" id="{DC8E7097-5E17-BBB3-4849-F08C5DDCBC6E}"/>
              </a:ext>
            </a:extLst>
          </p:cNvPr>
          <p:cNvPicPr>
            <a:picLocks noChangeAspect="1"/>
          </p:cNvPicPr>
          <p:nvPr/>
        </p:nvPicPr>
        <p:blipFill>
          <a:blip r:embed="rId3"/>
          <a:stretch>
            <a:fillRect/>
          </a:stretch>
        </p:blipFill>
        <p:spPr>
          <a:xfrm>
            <a:off x="2698713" y="0"/>
            <a:ext cx="6794573" cy="6858000"/>
          </a:xfrm>
          <a:prstGeom prst="rect">
            <a:avLst/>
          </a:prstGeom>
        </p:spPr>
      </p:pic>
    </p:spTree>
    <p:extLst>
      <p:ext uri="{BB962C8B-B14F-4D97-AF65-F5344CB8AC3E}">
        <p14:creationId xmlns:p14="http://schemas.microsoft.com/office/powerpoint/2010/main" val="1669138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9427187" cy="1631216"/>
          </a:xfrm>
          <a:prstGeom prst="rect">
            <a:avLst/>
          </a:prstGeom>
          <a:noFill/>
        </p:spPr>
        <p:txBody>
          <a:bodyPr wrap="square" rtlCol="0">
            <a:spAutoFit/>
          </a:bodyPr>
          <a:lstStyle/>
          <a:p>
            <a:r>
              <a:rPr lang="en-US" sz="2800" b="1" dirty="0">
                <a:solidFill>
                  <a:schemeClr val="bg1"/>
                </a:solidFill>
              </a:rPr>
              <a:t>Base/Mobile Stations</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All models support analog mode</a:t>
            </a:r>
          </a:p>
          <a:p>
            <a:pPr marL="457200" indent="-457200">
              <a:buClr>
                <a:srgbClr val="FFC000"/>
              </a:buClr>
              <a:buFont typeface="Wingdings" panose="05000000000000000000" pitchFamily="2" charset="2"/>
              <a:buChar char="Ø"/>
            </a:pP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Recommended tri band advanced model</a:t>
            </a:r>
          </a:p>
        </p:txBody>
      </p:sp>
    </p:spTree>
    <p:extLst>
      <p:ext uri="{BB962C8B-B14F-4D97-AF65-F5344CB8AC3E}">
        <p14:creationId xmlns:p14="http://schemas.microsoft.com/office/powerpoint/2010/main" val="38204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76465" y="1101690"/>
            <a:ext cx="9643497" cy="2462213"/>
          </a:xfrm>
          <a:prstGeom prst="rect">
            <a:avLst/>
          </a:prstGeom>
          <a:noFill/>
        </p:spPr>
        <p:txBody>
          <a:bodyPr wrap="square" rtlCol="0">
            <a:spAutoFit/>
          </a:bodyPr>
          <a:lstStyle/>
          <a:p>
            <a:r>
              <a:rPr lang="en-US" sz="3200" b="1" dirty="0">
                <a:solidFill>
                  <a:schemeClr val="bg1"/>
                </a:solidFill>
              </a:rPr>
              <a:t>To qualify for this list items had to:</a:t>
            </a:r>
          </a:p>
          <a:p>
            <a:endParaRPr lang="en-US" sz="3200" b="1" dirty="0">
              <a:solidFill>
                <a:schemeClr val="bg1"/>
              </a:solidFill>
            </a:endParaRPr>
          </a:p>
          <a:p>
            <a:pPr marL="457200" indent="-457200">
              <a:buClr>
                <a:srgbClr val="FFC000"/>
              </a:buClr>
              <a:buFont typeface="Wingdings" panose="05000000000000000000" pitchFamily="2" charset="2"/>
              <a:buChar char="Ø"/>
            </a:pPr>
            <a:r>
              <a:rPr lang="en-US" sz="2400" dirty="0">
                <a:solidFill>
                  <a:schemeClr val="bg1"/>
                </a:solidFill>
              </a:rPr>
              <a:t>Currently be in production and available for purchase</a:t>
            </a:r>
          </a:p>
          <a:p>
            <a:pPr marL="914400" lvl="1" indent="-457200">
              <a:buClr>
                <a:srgbClr val="FFC000"/>
              </a:buClr>
              <a:buFont typeface="Wingdings" panose="05000000000000000000" pitchFamily="2" charset="2"/>
              <a:buChar char="v"/>
            </a:pPr>
            <a:r>
              <a:rPr lang="en-US" sz="2400" dirty="0">
                <a:solidFill>
                  <a:schemeClr val="bg1"/>
                </a:solidFill>
              </a:rPr>
              <a:t>We will not recommend any equipment that is no longer manufactured</a:t>
            </a:r>
            <a:endParaRPr lang="en-US" sz="2400" b="1" dirty="0">
              <a:solidFill>
                <a:srgbClr val="FF00FF"/>
              </a:solidFill>
            </a:endParaRP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2219395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9427187" cy="4493538"/>
          </a:xfrm>
          <a:prstGeom prst="rect">
            <a:avLst/>
          </a:prstGeom>
          <a:noFill/>
        </p:spPr>
        <p:txBody>
          <a:bodyPr wrap="square" rtlCol="0">
            <a:spAutoFit/>
          </a:bodyPr>
          <a:lstStyle/>
          <a:p>
            <a:r>
              <a:rPr lang="en-US" sz="2800" b="1" dirty="0">
                <a:solidFill>
                  <a:schemeClr val="bg1"/>
                </a:solidFill>
              </a:rPr>
              <a:t>Base/Mobile Stations</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All models support analog mode</a:t>
            </a:r>
          </a:p>
          <a:p>
            <a:pPr marL="457200" indent="-457200">
              <a:buClr>
                <a:srgbClr val="FFC000"/>
              </a:buClr>
              <a:buFont typeface="Wingdings" panose="05000000000000000000" pitchFamily="2" charset="2"/>
              <a:buChar char="Ø"/>
            </a:pP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Recommended tri band advanced model</a:t>
            </a:r>
          </a:p>
          <a:p>
            <a:pPr marL="914400" lvl="1" indent="-457200">
              <a:buClr>
                <a:srgbClr val="FFC000"/>
              </a:buClr>
              <a:buFont typeface="Wingdings" panose="05000000000000000000" pitchFamily="2" charset="2"/>
              <a:buChar char="v"/>
            </a:pPr>
            <a:r>
              <a:rPr lang="en-US" sz="2400" b="1" dirty="0" err="1">
                <a:solidFill>
                  <a:schemeClr val="bg1"/>
                </a:solidFill>
              </a:rPr>
              <a:t>AnyTone</a:t>
            </a:r>
            <a:r>
              <a:rPr lang="en-US" sz="2400" b="1" dirty="0">
                <a:solidFill>
                  <a:schemeClr val="bg1"/>
                </a:solidFill>
              </a:rPr>
              <a:t> AT-D578UVIII Plus</a:t>
            </a:r>
          </a:p>
          <a:p>
            <a:pPr marL="1371600" lvl="2" indent="-457200">
              <a:buClr>
                <a:srgbClr val="FFC000"/>
              </a:buClr>
              <a:buFont typeface="Wingdings" panose="05000000000000000000" pitchFamily="2" charset="2"/>
              <a:buChar char="§"/>
            </a:pPr>
            <a:r>
              <a:rPr lang="en-US" sz="2400" dirty="0">
                <a:solidFill>
                  <a:schemeClr val="bg1"/>
                </a:solidFill>
              </a:rPr>
              <a:t>10 watts 220 </a:t>
            </a:r>
            <a:r>
              <a:rPr lang="en-US" sz="2400" dirty="0" err="1">
                <a:solidFill>
                  <a:schemeClr val="bg1"/>
                </a:solidFill>
              </a:rPr>
              <a:t>mHz</a:t>
            </a:r>
            <a:r>
              <a:rPr lang="en-US" sz="2400" dirty="0">
                <a:solidFill>
                  <a:schemeClr val="bg1"/>
                </a:solidFill>
              </a:rPr>
              <a:t>, 50 watts 146 </a:t>
            </a:r>
            <a:r>
              <a:rPr lang="en-US" sz="2400" dirty="0" err="1">
                <a:solidFill>
                  <a:schemeClr val="bg1"/>
                </a:solidFill>
              </a:rPr>
              <a:t>mHz</a:t>
            </a:r>
            <a:r>
              <a:rPr lang="en-US" sz="2400" dirty="0">
                <a:solidFill>
                  <a:schemeClr val="bg1"/>
                </a:solidFill>
              </a:rPr>
              <a:t>, 45 watt 450 </a:t>
            </a:r>
            <a:r>
              <a:rPr lang="en-US" sz="2400" dirty="0" err="1">
                <a:solidFill>
                  <a:schemeClr val="bg1"/>
                </a:solidFill>
              </a:rPr>
              <a:t>mHz</a:t>
            </a:r>
            <a:endParaRPr lang="en-US" sz="2400" dirty="0">
              <a:solidFill>
                <a:schemeClr val="bg1"/>
              </a:solidFill>
            </a:endParaRPr>
          </a:p>
          <a:p>
            <a:pPr marL="1371600" lvl="2" indent="-457200">
              <a:buClr>
                <a:srgbClr val="FFC000"/>
              </a:buClr>
              <a:buFont typeface="Wingdings" panose="05000000000000000000" pitchFamily="2" charset="2"/>
              <a:buChar char="§"/>
            </a:pPr>
            <a:r>
              <a:rPr lang="en-US" sz="2400" dirty="0">
                <a:solidFill>
                  <a:schemeClr val="bg1"/>
                </a:solidFill>
              </a:rPr>
              <a:t>Aircraft band, Bluetooth, APRS, GPS, DMR tier 1 &amp; 2</a:t>
            </a:r>
          </a:p>
          <a:p>
            <a:pPr marL="1371600" lvl="2" indent="-457200">
              <a:buClr>
                <a:srgbClr val="FFC000"/>
              </a:buClr>
              <a:buFont typeface="Wingdings" panose="05000000000000000000" pitchFamily="2" charset="2"/>
              <a:buChar char="§"/>
            </a:pPr>
            <a:r>
              <a:rPr lang="en-US" sz="2400" dirty="0">
                <a:solidFill>
                  <a:schemeClr val="bg1"/>
                </a:solidFill>
              </a:rPr>
              <a:t>Cross-band repeat</a:t>
            </a:r>
          </a:p>
          <a:p>
            <a:pPr marL="1371600" lvl="2" indent="-457200">
              <a:buClr>
                <a:srgbClr val="FFC000"/>
              </a:buClr>
              <a:buFont typeface="Wingdings" panose="05000000000000000000" pitchFamily="2" charset="2"/>
              <a:buChar char="§"/>
            </a:pPr>
            <a:r>
              <a:rPr lang="en-US" sz="2400" dirty="0">
                <a:solidFill>
                  <a:schemeClr val="bg1"/>
                </a:solidFill>
              </a:rPr>
              <a:t>136-174, 220-225, 400-520 RX/TX</a:t>
            </a:r>
          </a:p>
          <a:p>
            <a:pPr marL="1371600" lvl="2" indent="-457200">
              <a:buClr>
                <a:srgbClr val="FFC000"/>
              </a:buClr>
              <a:buFont typeface="Wingdings" panose="05000000000000000000" pitchFamily="2" charset="2"/>
              <a:buChar char="§"/>
            </a:pPr>
            <a:r>
              <a:rPr lang="en-US" sz="2400" dirty="0">
                <a:solidFill>
                  <a:schemeClr val="bg1"/>
                </a:solidFill>
              </a:rPr>
              <a:t>FCC part 90 certified</a:t>
            </a:r>
          </a:p>
          <a:p>
            <a:pPr marL="1257300" lvl="2" indent="-342900">
              <a:buClr>
                <a:srgbClr val="FFC000"/>
              </a:buClr>
              <a:buFont typeface="Wingdings" panose="05000000000000000000" pitchFamily="2" charset="2"/>
              <a:buChar char="§"/>
            </a:pPr>
            <a:r>
              <a:rPr lang="en-US" sz="2400" dirty="0">
                <a:solidFill>
                  <a:schemeClr val="bg1"/>
                </a:solidFill>
              </a:rPr>
              <a:t>Be careful! Capable of transmitting outside of Ham bands</a:t>
            </a: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1595328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1EEBFDE5-10E9-EE44-F30D-61A61163718F}"/>
              </a:ext>
            </a:extLst>
          </p:cNvPr>
          <p:cNvPicPr>
            <a:picLocks noChangeAspect="1"/>
          </p:cNvPicPr>
          <p:nvPr/>
        </p:nvPicPr>
        <p:blipFill>
          <a:blip r:embed="rId3"/>
          <a:stretch>
            <a:fillRect/>
          </a:stretch>
        </p:blipFill>
        <p:spPr>
          <a:xfrm>
            <a:off x="726907" y="0"/>
            <a:ext cx="10738185" cy="6858000"/>
          </a:xfrm>
          <a:prstGeom prst="rect">
            <a:avLst/>
          </a:prstGeom>
        </p:spPr>
      </p:pic>
    </p:spTree>
    <p:extLst>
      <p:ext uri="{BB962C8B-B14F-4D97-AF65-F5344CB8AC3E}">
        <p14:creationId xmlns:p14="http://schemas.microsoft.com/office/powerpoint/2010/main" val="917247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9427187" cy="2000548"/>
          </a:xfrm>
          <a:prstGeom prst="rect">
            <a:avLst/>
          </a:prstGeom>
          <a:noFill/>
        </p:spPr>
        <p:txBody>
          <a:bodyPr wrap="square" rtlCol="0">
            <a:spAutoFit/>
          </a:bodyPr>
          <a:lstStyle/>
          <a:p>
            <a:r>
              <a:rPr lang="en-US" sz="2800" b="1" dirty="0">
                <a:solidFill>
                  <a:schemeClr val="bg1"/>
                </a:solidFill>
              </a:rPr>
              <a:t>Recommended HT Antenna</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Nagoya 771</a:t>
            </a:r>
          </a:p>
          <a:p>
            <a:pPr marL="914400" lvl="1" indent="-457200">
              <a:buClr>
                <a:srgbClr val="FFC000"/>
              </a:buClr>
              <a:buFont typeface="Wingdings" panose="05000000000000000000" pitchFamily="2" charset="2"/>
              <a:buChar char="v"/>
            </a:pPr>
            <a:r>
              <a:rPr lang="en-US" sz="2400" dirty="0">
                <a:solidFill>
                  <a:schemeClr val="bg1"/>
                </a:solidFill>
              </a:rPr>
              <a:t>Watch for fakes</a:t>
            </a:r>
          </a:p>
          <a:p>
            <a:pPr marL="914400" lvl="1" indent="-457200">
              <a:buClr>
                <a:srgbClr val="FFC000"/>
              </a:buClr>
              <a:buFont typeface="Wingdings" panose="05000000000000000000" pitchFamily="2" charset="2"/>
              <a:buChar char="v"/>
            </a:pPr>
            <a:r>
              <a:rPr lang="en-US" sz="2400" dirty="0">
                <a:solidFill>
                  <a:schemeClr val="bg1"/>
                </a:solidFill>
              </a:rPr>
              <a:t>Make sure the base matches</a:t>
            </a:r>
          </a:p>
          <a:p>
            <a:pPr marL="914400" lvl="1" indent="-457200">
              <a:buClr>
                <a:srgbClr val="FFC000"/>
              </a:buClr>
              <a:buFont typeface="Wingdings" panose="05000000000000000000" pitchFamily="2" charset="2"/>
              <a:buChar char="v"/>
            </a:pPr>
            <a:r>
              <a:rPr lang="en-US" sz="2400" dirty="0">
                <a:solidFill>
                  <a:schemeClr val="bg1"/>
                </a:solidFill>
              </a:rPr>
              <a:t>About $18.00</a:t>
            </a:r>
          </a:p>
        </p:txBody>
      </p:sp>
    </p:spTree>
    <p:extLst>
      <p:ext uri="{BB962C8B-B14F-4D97-AF65-F5344CB8AC3E}">
        <p14:creationId xmlns:p14="http://schemas.microsoft.com/office/powerpoint/2010/main" val="372511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5E7E0C50-2927-3A32-FC14-55763D0173C4}"/>
              </a:ext>
            </a:extLst>
          </p:cNvPr>
          <p:cNvPicPr>
            <a:picLocks noChangeAspect="1"/>
          </p:cNvPicPr>
          <p:nvPr/>
        </p:nvPicPr>
        <p:blipFill>
          <a:blip r:embed="rId3"/>
          <a:stretch>
            <a:fillRect/>
          </a:stretch>
        </p:blipFill>
        <p:spPr>
          <a:xfrm>
            <a:off x="375237" y="197213"/>
            <a:ext cx="5163271" cy="5106113"/>
          </a:xfrm>
          <a:prstGeom prst="rect">
            <a:avLst/>
          </a:prstGeom>
        </p:spPr>
      </p:pic>
      <p:pic>
        <p:nvPicPr>
          <p:cNvPr id="8" name="Picture 7">
            <a:extLst>
              <a:ext uri="{FF2B5EF4-FFF2-40B4-BE49-F238E27FC236}">
                <a16:creationId xmlns:a16="http://schemas.microsoft.com/office/drawing/2014/main" id="{FB2C8354-6669-9A0E-36A2-87139FC45638}"/>
              </a:ext>
            </a:extLst>
          </p:cNvPr>
          <p:cNvPicPr>
            <a:picLocks noChangeAspect="1"/>
          </p:cNvPicPr>
          <p:nvPr/>
        </p:nvPicPr>
        <p:blipFill>
          <a:blip r:embed="rId4"/>
          <a:stretch>
            <a:fillRect/>
          </a:stretch>
        </p:blipFill>
        <p:spPr>
          <a:xfrm>
            <a:off x="5990629" y="197213"/>
            <a:ext cx="5734850" cy="5144218"/>
          </a:xfrm>
          <a:prstGeom prst="rect">
            <a:avLst/>
          </a:prstGeom>
        </p:spPr>
      </p:pic>
      <p:pic>
        <p:nvPicPr>
          <p:cNvPr id="2" name="Picture 1">
            <a:extLst>
              <a:ext uri="{FF2B5EF4-FFF2-40B4-BE49-F238E27FC236}">
                <a16:creationId xmlns:a16="http://schemas.microsoft.com/office/drawing/2014/main" id="{2DE8F6D4-3CB1-E961-3397-A9457D27B436}"/>
              </a:ext>
            </a:extLst>
          </p:cNvPr>
          <p:cNvPicPr>
            <a:picLocks noChangeAspect="1"/>
          </p:cNvPicPr>
          <p:nvPr/>
        </p:nvPicPr>
        <p:blipFill>
          <a:blip r:embed="rId3"/>
          <a:stretch>
            <a:fillRect/>
          </a:stretch>
        </p:blipFill>
        <p:spPr>
          <a:xfrm>
            <a:off x="466521" y="197213"/>
            <a:ext cx="5163271" cy="5106113"/>
          </a:xfrm>
          <a:prstGeom prst="rect">
            <a:avLst/>
          </a:prstGeom>
        </p:spPr>
      </p:pic>
    </p:spTree>
    <p:extLst>
      <p:ext uri="{BB962C8B-B14F-4D97-AF65-F5344CB8AC3E}">
        <p14:creationId xmlns:p14="http://schemas.microsoft.com/office/powerpoint/2010/main" val="435122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9427187" cy="2000548"/>
          </a:xfrm>
          <a:prstGeom prst="rect">
            <a:avLst/>
          </a:prstGeom>
          <a:noFill/>
        </p:spPr>
        <p:txBody>
          <a:bodyPr wrap="square" rtlCol="0">
            <a:spAutoFit/>
          </a:bodyPr>
          <a:lstStyle/>
          <a:p>
            <a:r>
              <a:rPr lang="en-US" sz="2800" b="1" dirty="0">
                <a:solidFill>
                  <a:schemeClr val="bg1"/>
                </a:solidFill>
              </a:rPr>
              <a:t>Recommended Base Antenna</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Diamond X50A</a:t>
            </a:r>
          </a:p>
          <a:p>
            <a:pPr marL="914400" lvl="1" indent="-457200">
              <a:buClr>
                <a:srgbClr val="FFC000"/>
              </a:buClr>
              <a:buFont typeface="Wingdings" panose="05000000000000000000" pitchFamily="2" charset="2"/>
              <a:buChar char="v"/>
            </a:pPr>
            <a:r>
              <a:rPr lang="en-US" sz="2400" dirty="0">
                <a:solidFill>
                  <a:schemeClr val="bg1"/>
                </a:solidFill>
              </a:rPr>
              <a:t>200 watt power limit</a:t>
            </a:r>
          </a:p>
          <a:p>
            <a:pPr marL="914400" lvl="1" indent="-457200">
              <a:buClr>
                <a:srgbClr val="FFC000"/>
              </a:buClr>
              <a:buFont typeface="Wingdings" panose="05000000000000000000" pitchFamily="2" charset="2"/>
              <a:buChar char="v"/>
            </a:pPr>
            <a:r>
              <a:rPr lang="en-US" sz="2400" dirty="0">
                <a:solidFill>
                  <a:schemeClr val="bg1"/>
                </a:solidFill>
              </a:rPr>
              <a:t>Dual band</a:t>
            </a:r>
          </a:p>
          <a:p>
            <a:pPr marL="914400" lvl="1" indent="-457200">
              <a:buClr>
                <a:srgbClr val="FFC000"/>
              </a:buClr>
              <a:buFont typeface="Wingdings" panose="05000000000000000000" pitchFamily="2" charset="2"/>
              <a:buChar char="v"/>
            </a:pPr>
            <a:r>
              <a:rPr lang="en-US" sz="2400" dirty="0">
                <a:solidFill>
                  <a:schemeClr val="bg1"/>
                </a:solidFill>
              </a:rPr>
              <a:t>4.5 </a:t>
            </a:r>
            <a:r>
              <a:rPr lang="en-US" sz="2400" dirty="0" err="1">
                <a:solidFill>
                  <a:schemeClr val="bg1"/>
                </a:solidFill>
              </a:rPr>
              <a:t>dBi</a:t>
            </a:r>
            <a:r>
              <a:rPr lang="en-US" sz="2400" dirty="0">
                <a:solidFill>
                  <a:schemeClr val="bg1"/>
                </a:solidFill>
              </a:rPr>
              <a:t> gain 2 m, 7.2 </a:t>
            </a:r>
            <a:r>
              <a:rPr lang="en-US" sz="2400" dirty="0" err="1">
                <a:solidFill>
                  <a:schemeClr val="bg1"/>
                </a:solidFill>
              </a:rPr>
              <a:t>dBi</a:t>
            </a:r>
            <a:r>
              <a:rPr lang="en-US" sz="2400" dirty="0">
                <a:solidFill>
                  <a:schemeClr val="bg1"/>
                </a:solidFill>
              </a:rPr>
              <a:t> gain 70 cm</a:t>
            </a:r>
          </a:p>
        </p:txBody>
      </p:sp>
    </p:spTree>
    <p:extLst>
      <p:ext uri="{BB962C8B-B14F-4D97-AF65-F5344CB8AC3E}">
        <p14:creationId xmlns:p14="http://schemas.microsoft.com/office/powerpoint/2010/main" val="353426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2890DC77-816A-FFED-7B24-BE4C677FD68D}"/>
              </a:ext>
            </a:extLst>
          </p:cNvPr>
          <p:cNvPicPr>
            <a:picLocks noChangeAspect="1"/>
          </p:cNvPicPr>
          <p:nvPr/>
        </p:nvPicPr>
        <p:blipFill>
          <a:blip r:embed="rId3"/>
          <a:stretch>
            <a:fillRect/>
          </a:stretch>
        </p:blipFill>
        <p:spPr>
          <a:xfrm>
            <a:off x="0" y="481292"/>
            <a:ext cx="12192000" cy="5895416"/>
          </a:xfrm>
          <a:prstGeom prst="rect">
            <a:avLst/>
          </a:prstGeom>
        </p:spPr>
      </p:pic>
    </p:spTree>
    <p:extLst>
      <p:ext uri="{BB962C8B-B14F-4D97-AF65-F5344CB8AC3E}">
        <p14:creationId xmlns:p14="http://schemas.microsoft.com/office/powerpoint/2010/main" val="3949438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9427187" cy="2000548"/>
          </a:xfrm>
          <a:prstGeom prst="rect">
            <a:avLst/>
          </a:prstGeom>
          <a:noFill/>
        </p:spPr>
        <p:txBody>
          <a:bodyPr wrap="square" rtlCol="0">
            <a:spAutoFit/>
          </a:bodyPr>
          <a:lstStyle/>
          <a:p>
            <a:r>
              <a:rPr lang="en-US" sz="2800" b="1" dirty="0">
                <a:solidFill>
                  <a:schemeClr val="bg1"/>
                </a:solidFill>
              </a:rPr>
              <a:t>Recommended Mobile Antenna</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Comet B-10 NMO</a:t>
            </a:r>
          </a:p>
          <a:p>
            <a:pPr marL="914400" lvl="1" indent="-457200">
              <a:buClr>
                <a:srgbClr val="FFC000"/>
              </a:buClr>
              <a:buFont typeface="Wingdings" panose="05000000000000000000" pitchFamily="2" charset="2"/>
              <a:buChar char="v"/>
            </a:pPr>
            <a:r>
              <a:rPr lang="en-US" sz="2400" dirty="0">
                <a:solidFill>
                  <a:schemeClr val="bg1"/>
                </a:solidFill>
              </a:rPr>
              <a:t>50 watt power limit</a:t>
            </a:r>
          </a:p>
          <a:p>
            <a:pPr marL="914400" lvl="1" indent="-457200">
              <a:buClr>
                <a:srgbClr val="FFC000"/>
              </a:buClr>
              <a:buFont typeface="Wingdings" panose="05000000000000000000" pitchFamily="2" charset="2"/>
              <a:buChar char="v"/>
            </a:pPr>
            <a:r>
              <a:rPr lang="en-US" sz="2400" dirty="0">
                <a:solidFill>
                  <a:schemeClr val="bg1"/>
                </a:solidFill>
              </a:rPr>
              <a:t>Dual band</a:t>
            </a:r>
          </a:p>
          <a:p>
            <a:pPr marL="914400" lvl="1" indent="-457200">
              <a:buClr>
                <a:srgbClr val="FFC000"/>
              </a:buClr>
              <a:buFont typeface="Wingdings" panose="05000000000000000000" pitchFamily="2" charset="2"/>
              <a:buChar char="v"/>
            </a:pPr>
            <a:r>
              <a:rPr lang="en-US" sz="2400" dirty="0">
                <a:solidFill>
                  <a:schemeClr val="bg1"/>
                </a:solidFill>
              </a:rPr>
              <a:t>Clears garage door when mounted on roof of vehicle</a:t>
            </a:r>
          </a:p>
        </p:txBody>
      </p:sp>
    </p:spTree>
    <p:extLst>
      <p:ext uri="{BB962C8B-B14F-4D97-AF65-F5344CB8AC3E}">
        <p14:creationId xmlns:p14="http://schemas.microsoft.com/office/powerpoint/2010/main" val="84050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30F89E1A-5407-8C83-732A-6A15CA7C2E66}"/>
              </a:ext>
            </a:extLst>
          </p:cNvPr>
          <p:cNvPicPr>
            <a:picLocks noChangeAspect="1"/>
          </p:cNvPicPr>
          <p:nvPr/>
        </p:nvPicPr>
        <p:blipFill>
          <a:blip r:embed="rId3"/>
          <a:stretch>
            <a:fillRect/>
          </a:stretch>
        </p:blipFill>
        <p:spPr>
          <a:xfrm>
            <a:off x="0" y="1139063"/>
            <a:ext cx="12192000" cy="4579873"/>
          </a:xfrm>
          <a:prstGeom prst="rect">
            <a:avLst/>
          </a:prstGeom>
        </p:spPr>
      </p:pic>
    </p:spTree>
    <p:extLst>
      <p:ext uri="{BB962C8B-B14F-4D97-AF65-F5344CB8AC3E}">
        <p14:creationId xmlns:p14="http://schemas.microsoft.com/office/powerpoint/2010/main" val="5265488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9427187" cy="2000548"/>
          </a:xfrm>
          <a:prstGeom prst="rect">
            <a:avLst/>
          </a:prstGeom>
          <a:noFill/>
        </p:spPr>
        <p:txBody>
          <a:bodyPr wrap="square" rtlCol="0">
            <a:spAutoFit/>
          </a:bodyPr>
          <a:lstStyle/>
          <a:p>
            <a:r>
              <a:rPr lang="en-US" sz="2800" b="1" dirty="0">
                <a:solidFill>
                  <a:schemeClr val="bg1"/>
                </a:solidFill>
              </a:rPr>
              <a:t>Recommended Mobile Antenna Mount</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NMO</a:t>
            </a:r>
          </a:p>
          <a:p>
            <a:pPr marL="914400" lvl="1" indent="-457200">
              <a:buClr>
                <a:srgbClr val="FFC000"/>
              </a:buClr>
              <a:buFont typeface="Wingdings" panose="05000000000000000000" pitchFamily="2" charset="2"/>
              <a:buChar char="v"/>
            </a:pPr>
            <a:r>
              <a:rPr lang="en-US" sz="2400" dirty="0">
                <a:solidFill>
                  <a:schemeClr val="bg1"/>
                </a:solidFill>
              </a:rPr>
              <a:t>Strongest mount</a:t>
            </a:r>
          </a:p>
          <a:p>
            <a:pPr marL="914400" lvl="1" indent="-457200">
              <a:buClr>
                <a:srgbClr val="FFC000"/>
              </a:buClr>
              <a:buFont typeface="Wingdings" panose="05000000000000000000" pitchFamily="2" charset="2"/>
              <a:buChar char="v"/>
            </a:pPr>
            <a:r>
              <a:rPr lang="en-US" sz="2400" dirty="0">
                <a:solidFill>
                  <a:schemeClr val="bg1"/>
                </a:solidFill>
              </a:rPr>
              <a:t>Very widely used in amateur and commercial applications</a:t>
            </a:r>
          </a:p>
          <a:p>
            <a:pPr marL="914400" lvl="1" indent="-457200">
              <a:buClr>
                <a:srgbClr val="FFC000"/>
              </a:buClr>
              <a:buFont typeface="Wingdings" panose="05000000000000000000" pitchFamily="2" charset="2"/>
              <a:buChar char="v"/>
            </a:pPr>
            <a:r>
              <a:rPr lang="en-US" sz="2400" dirty="0">
                <a:solidFill>
                  <a:schemeClr val="bg1"/>
                </a:solidFill>
              </a:rPr>
              <a:t>Waterproof when installed correctly</a:t>
            </a:r>
          </a:p>
        </p:txBody>
      </p:sp>
    </p:spTree>
    <p:extLst>
      <p:ext uri="{BB962C8B-B14F-4D97-AF65-F5344CB8AC3E}">
        <p14:creationId xmlns:p14="http://schemas.microsoft.com/office/powerpoint/2010/main" val="1367745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201C74C1-851B-7FB1-71BF-D1353E18FF59}"/>
              </a:ext>
            </a:extLst>
          </p:cNvPr>
          <p:cNvPicPr>
            <a:picLocks noChangeAspect="1"/>
          </p:cNvPicPr>
          <p:nvPr/>
        </p:nvPicPr>
        <p:blipFill>
          <a:blip r:embed="rId3"/>
          <a:stretch>
            <a:fillRect/>
          </a:stretch>
        </p:blipFill>
        <p:spPr>
          <a:xfrm>
            <a:off x="0" y="1091975"/>
            <a:ext cx="12192000" cy="4674049"/>
          </a:xfrm>
          <a:prstGeom prst="rect">
            <a:avLst/>
          </a:prstGeom>
        </p:spPr>
      </p:pic>
    </p:spTree>
    <p:extLst>
      <p:ext uri="{BB962C8B-B14F-4D97-AF65-F5344CB8AC3E}">
        <p14:creationId xmlns:p14="http://schemas.microsoft.com/office/powerpoint/2010/main" val="367528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76465" y="1101690"/>
            <a:ext cx="9643497" cy="2554545"/>
          </a:xfrm>
          <a:prstGeom prst="rect">
            <a:avLst/>
          </a:prstGeom>
          <a:noFill/>
        </p:spPr>
        <p:txBody>
          <a:bodyPr wrap="square" rtlCol="0">
            <a:spAutoFit/>
          </a:bodyPr>
          <a:lstStyle/>
          <a:p>
            <a:r>
              <a:rPr lang="en-US" sz="3200" b="1" dirty="0">
                <a:solidFill>
                  <a:schemeClr val="bg1"/>
                </a:solidFill>
              </a:rPr>
              <a:t>To qualify for this list items had to:</a:t>
            </a:r>
          </a:p>
          <a:p>
            <a:endParaRPr lang="en-US" sz="3200" b="1" dirty="0">
              <a:solidFill>
                <a:schemeClr val="bg1"/>
              </a:solidFill>
            </a:endParaRPr>
          </a:p>
          <a:p>
            <a:pPr marL="457200" indent="-457200">
              <a:buClr>
                <a:srgbClr val="FFC000"/>
              </a:buClr>
              <a:buFont typeface="Wingdings" panose="05000000000000000000" pitchFamily="2" charset="2"/>
              <a:buChar char="Ø"/>
            </a:pPr>
            <a:r>
              <a:rPr lang="en-US" sz="2400" dirty="0">
                <a:solidFill>
                  <a:schemeClr val="bg1"/>
                </a:solidFill>
              </a:rPr>
              <a:t>Currently be in production and available for purchase</a:t>
            </a:r>
          </a:p>
          <a:p>
            <a:pPr marL="914400" lvl="1" indent="-457200">
              <a:buClr>
                <a:srgbClr val="FFC000"/>
              </a:buClr>
              <a:buFont typeface="Wingdings" panose="05000000000000000000" pitchFamily="2" charset="2"/>
              <a:buChar char="v"/>
            </a:pPr>
            <a:r>
              <a:rPr lang="en-US" sz="2400" dirty="0">
                <a:solidFill>
                  <a:schemeClr val="bg1"/>
                </a:solidFill>
              </a:rPr>
              <a:t>We will not recommend any equipment that is no longer manufactured</a:t>
            </a:r>
          </a:p>
          <a:p>
            <a:pPr marL="457200" indent="-457200">
              <a:buClr>
                <a:srgbClr val="FFC000"/>
              </a:buClr>
              <a:buFont typeface="Wingdings" panose="05000000000000000000" pitchFamily="2" charset="2"/>
              <a:buChar char="Ø"/>
            </a:pPr>
            <a:r>
              <a:rPr lang="en-US" sz="2400" dirty="0">
                <a:solidFill>
                  <a:schemeClr val="bg1"/>
                </a:solidFill>
              </a:rPr>
              <a:t>Be highly rated by hams (e-ham.net)</a:t>
            </a:r>
            <a:endParaRPr lang="en-US" dirty="0"/>
          </a:p>
        </p:txBody>
      </p:sp>
    </p:spTree>
    <p:extLst>
      <p:ext uri="{BB962C8B-B14F-4D97-AF65-F5344CB8AC3E}">
        <p14:creationId xmlns:p14="http://schemas.microsoft.com/office/powerpoint/2010/main" val="1376034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9427187" cy="2739211"/>
          </a:xfrm>
          <a:prstGeom prst="rect">
            <a:avLst/>
          </a:prstGeom>
          <a:noFill/>
        </p:spPr>
        <p:txBody>
          <a:bodyPr wrap="square" rtlCol="0">
            <a:spAutoFit/>
          </a:bodyPr>
          <a:lstStyle/>
          <a:p>
            <a:r>
              <a:rPr lang="en-US" sz="2800" b="1" dirty="0">
                <a:solidFill>
                  <a:schemeClr val="bg1"/>
                </a:solidFill>
              </a:rPr>
              <a:t>Recommended Coax</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Bury-Flex</a:t>
            </a:r>
          </a:p>
          <a:p>
            <a:pPr marL="914400" lvl="1" indent="-457200">
              <a:buClr>
                <a:srgbClr val="FFC000"/>
              </a:buClr>
              <a:buFont typeface="Wingdings" panose="05000000000000000000" pitchFamily="2" charset="2"/>
              <a:buChar char="v"/>
            </a:pPr>
            <a:r>
              <a:rPr lang="en-US" sz="2400" dirty="0">
                <a:solidFill>
                  <a:schemeClr val="bg1"/>
                </a:solidFill>
              </a:rPr>
              <a:t>Center conductor stranded copper not CCA</a:t>
            </a:r>
          </a:p>
          <a:p>
            <a:pPr marL="914400" lvl="1" indent="-457200">
              <a:buClr>
                <a:srgbClr val="FFC000"/>
              </a:buClr>
              <a:buFont typeface="Wingdings" panose="05000000000000000000" pitchFamily="2" charset="2"/>
              <a:buChar char="v"/>
            </a:pPr>
            <a:r>
              <a:rPr lang="en-US" sz="2400" dirty="0">
                <a:solidFill>
                  <a:schemeClr val="bg1"/>
                </a:solidFill>
              </a:rPr>
              <a:t>Dual shield</a:t>
            </a:r>
          </a:p>
          <a:p>
            <a:pPr marL="914400" lvl="1" indent="-457200">
              <a:buClr>
                <a:srgbClr val="FFC000"/>
              </a:buClr>
              <a:buFont typeface="Wingdings" panose="05000000000000000000" pitchFamily="2" charset="2"/>
              <a:buChar char="v"/>
            </a:pPr>
            <a:r>
              <a:rPr lang="en-US" sz="2400" dirty="0">
                <a:solidFill>
                  <a:schemeClr val="bg1"/>
                </a:solidFill>
              </a:rPr>
              <a:t>Indoor/outdoor, direct burial</a:t>
            </a:r>
          </a:p>
          <a:p>
            <a:pPr marL="914400" lvl="1" indent="-457200">
              <a:buClr>
                <a:srgbClr val="FFC000"/>
              </a:buClr>
              <a:buFont typeface="Wingdings" panose="05000000000000000000" pitchFamily="2" charset="2"/>
              <a:buChar char="v"/>
            </a:pPr>
            <a:r>
              <a:rPr lang="en-US" sz="2400" dirty="0">
                <a:solidFill>
                  <a:schemeClr val="bg1"/>
                </a:solidFill>
              </a:rPr>
              <a:t>Very low loss</a:t>
            </a:r>
          </a:p>
          <a:p>
            <a:pPr marL="914400" lvl="1" indent="-457200">
              <a:buClr>
                <a:srgbClr val="FFC000"/>
              </a:buClr>
              <a:buFont typeface="Wingdings" panose="05000000000000000000" pitchFamily="2" charset="2"/>
              <a:buChar char="v"/>
            </a:pPr>
            <a:r>
              <a:rPr lang="en-US" sz="2400" dirty="0">
                <a:solidFill>
                  <a:schemeClr val="bg1"/>
                </a:solidFill>
              </a:rPr>
              <a:t>Low cost</a:t>
            </a:r>
          </a:p>
        </p:txBody>
      </p:sp>
    </p:spTree>
    <p:extLst>
      <p:ext uri="{BB962C8B-B14F-4D97-AF65-F5344CB8AC3E}">
        <p14:creationId xmlns:p14="http://schemas.microsoft.com/office/powerpoint/2010/main" val="2359339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7CF17369-AC89-E79D-DB7B-37AC81FAD176}"/>
              </a:ext>
            </a:extLst>
          </p:cNvPr>
          <p:cNvPicPr>
            <a:picLocks noChangeAspect="1"/>
          </p:cNvPicPr>
          <p:nvPr/>
        </p:nvPicPr>
        <p:blipFill>
          <a:blip r:embed="rId3"/>
          <a:stretch>
            <a:fillRect/>
          </a:stretch>
        </p:blipFill>
        <p:spPr>
          <a:xfrm>
            <a:off x="3228364" y="0"/>
            <a:ext cx="5735272" cy="6858000"/>
          </a:xfrm>
          <a:prstGeom prst="rect">
            <a:avLst/>
          </a:prstGeom>
        </p:spPr>
      </p:pic>
    </p:spTree>
    <p:extLst>
      <p:ext uri="{BB962C8B-B14F-4D97-AF65-F5344CB8AC3E}">
        <p14:creationId xmlns:p14="http://schemas.microsoft.com/office/powerpoint/2010/main" val="933227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9427187" cy="2000548"/>
          </a:xfrm>
          <a:prstGeom prst="rect">
            <a:avLst/>
          </a:prstGeom>
          <a:noFill/>
        </p:spPr>
        <p:txBody>
          <a:bodyPr wrap="square" rtlCol="0">
            <a:spAutoFit/>
          </a:bodyPr>
          <a:lstStyle/>
          <a:p>
            <a:r>
              <a:rPr lang="en-US" sz="2800" b="1" dirty="0">
                <a:solidFill>
                  <a:schemeClr val="bg1"/>
                </a:solidFill>
              </a:rPr>
              <a:t>Recommended Surge Protector</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a:solidFill>
                  <a:schemeClr val="bg1"/>
                </a:solidFill>
              </a:rPr>
              <a:t>Alpha Delta ATT3G50UHP</a:t>
            </a:r>
          </a:p>
          <a:p>
            <a:pPr marL="914400" lvl="1" indent="-457200">
              <a:buClr>
                <a:srgbClr val="FFC000"/>
              </a:buClr>
              <a:buFont typeface="Wingdings" panose="05000000000000000000" pitchFamily="2" charset="2"/>
              <a:buChar char="v"/>
            </a:pPr>
            <a:r>
              <a:rPr lang="en-US" sz="2400" dirty="0">
                <a:solidFill>
                  <a:schemeClr val="bg1"/>
                </a:solidFill>
              </a:rPr>
              <a:t>2,000 watt power rating</a:t>
            </a:r>
          </a:p>
          <a:p>
            <a:pPr marL="914400" lvl="1" indent="-457200">
              <a:buClr>
                <a:srgbClr val="FFC000"/>
              </a:buClr>
              <a:buFont typeface="Wingdings" panose="05000000000000000000" pitchFamily="2" charset="2"/>
              <a:buChar char="v"/>
            </a:pPr>
            <a:r>
              <a:rPr lang="en-US" sz="2400" dirty="0">
                <a:solidFill>
                  <a:schemeClr val="bg1"/>
                </a:solidFill>
              </a:rPr>
              <a:t>Replaceable gas discharge tube</a:t>
            </a:r>
          </a:p>
          <a:p>
            <a:pPr marL="914400" lvl="1" indent="-457200">
              <a:buClr>
                <a:srgbClr val="FFC000"/>
              </a:buClr>
              <a:buFont typeface="Wingdings" panose="05000000000000000000" pitchFamily="2" charset="2"/>
              <a:buChar char="v"/>
            </a:pPr>
            <a:r>
              <a:rPr lang="en-US" sz="2400" dirty="0">
                <a:solidFill>
                  <a:schemeClr val="bg1"/>
                </a:solidFill>
              </a:rPr>
              <a:t>Low </a:t>
            </a:r>
            <a:r>
              <a:rPr lang="en-US" sz="2400" dirty="0" err="1">
                <a:solidFill>
                  <a:schemeClr val="bg1"/>
                </a:solidFill>
              </a:rPr>
              <a:t>inseration</a:t>
            </a:r>
            <a:r>
              <a:rPr lang="en-US" sz="2400" dirty="0">
                <a:solidFill>
                  <a:schemeClr val="bg1"/>
                </a:solidFill>
              </a:rPr>
              <a:t> loss</a:t>
            </a:r>
          </a:p>
        </p:txBody>
      </p:sp>
    </p:spTree>
    <p:extLst>
      <p:ext uri="{BB962C8B-B14F-4D97-AF65-F5344CB8AC3E}">
        <p14:creationId xmlns:p14="http://schemas.microsoft.com/office/powerpoint/2010/main" val="2109793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862C02AA-61EE-8795-9D09-BCF556F1ECB2}"/>
              </a:ext>
            </a:extLst>
          </p:cNvPr>
          <p:cNvPicPr>
            <a:picLocks noChangeAspect="1"/>
          </p:cNvPicPr>
          <p:nvPr/>
        </p:nvPicPr>
        <p:blipFill>
          <a:blip r:embed="rId3"/>
          <a:stretch>
            <a:fillRect/>
          </a:stretch>
        </p:blipFill>
        <p:spPr>
          <a:xfrm>
            <a:off x="0" y="1248711"/>
            <a:ext cx="12192000" cy="4360578"/>
          </a:xfrm>
          <a:prstGeom prst="rect">
            <a:avLst/>
          </a:prstGeom>
        </p:spPr>
      </p:pic>
    </p:spTree>
    <p:extLst>
      <p:ext uri="{BB962C8B-B14F-4D97-AF65-F5344CB8AC3E}">
        <p14:creationId xmlns:p14="http://schemas.microsoft.com/office/powerpoint/2010/main" val="1246696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9427187" cy="2000548"/>
          </a:xfrm>
          <a:prstGeom prst="rect">
            <a:avLst/>
          </a:prstGeom>
          <a:noFill/>
        </p:spPr>
        <p:txBody>
          <a:bodyPr wrap="square" rtlCol="0">
            <a:spAutoFit/>
          </a:bodyPr>
          <a:lstStyle/>
          <a:p>
            <a:r>
              <a:rPr lang="en-US" sz="2800" b="1" dirty="0">
                <a:solidFill>
                  <a:schemeClr val="bg1"/>
                </a:solidFill>
              </a:rPr>
              <a:t>Recommended Power Supply</a:t>
            </a:r>
            <a:endParaRPr lang="en-US" sz="2400" b="1" dirty="0">
              <a:solidFill>
                <a:schemeClr val="bg1"/>
              </a:solidFill>
            </a:endParaRPr>
          </a:p>
          <a:p>
            <a:pPr marL="457200" indent="-457200">
              <a:buClr>
                <a:srgbClr val="FFC000"/>
              </a:buClr>
              <a:buFont typeface="Wingdings" panose="05000000000000000000" pitchFamily="2" charset="2"/>
              <a:buChar char="Ø"/>
            </a:pPr>
            <a:r>
              <a:rPr lang="en-US" sz="2400" b="1" dirty="0" err="1">
                <a:solidFill>
                  <a:schemeClr val="bg1"/>
                </a:solidFill>
              </a:rPr>
              <a:t>Samlex</a:t>
            </a:r>
            <a:r>
              <a:rPr lang="en-US" sz="2400" b="1" dirty="0">
                <a:solidFill>
                  <a:schemeClr val="bg1"/>
                </a:solidFill>
              </a:rPr>
              <a:t> SEC-1235M</a:t>
            </a:r>
          </a:p>
          <a:p>
            <a:pPr marL="914400" lvl="1" indent="-457200">
              <a:buClr>
                <a:srgbClr val="FFC000"/>
              </a:buClr>
              <a:buFont typeface="Wingdings" panose="05000000000000000000" pitchFamily="2" charset="2"/>
              <a:buChar char="v"/>
            </a:pPr>
            <a:r>
              <a:rPr lang="en-US" sz="2400" dirty="0">
                <a:solidFill>
                  <a:schemeClr val="bg1"/>
                </a:solidFill>
              </a:rPr>
              <a:t>30 amps continuous</a:t>
            </a:r>
          </a:p>
          <a:p>
            <a:pPr marL="914400" lvl="1" indent="-457200">
              <a:buClr>
                <a:srgbClr val="FFC000"/>
              </a:buClr>
              <a:buFont typeface="Wingdings" panose="05000000000000000000" pitchFamily="2" charset="2"/>
              <a:buChar char="v"/>
            </a:pPr>
            <a:r>
              <a:rPr lang="en-US" sz="2400" dirty="0">
                <a:solidFill>
                  <a:schemeClr val="bg1"/>
                </a:solidFill>
              </a:rPr>
              <a:t>35 amps max</a:t>
            </a:r>
          </a:p>
          <a:p>
            <a:pPr marL="914400" lvl="1" indent="-457200">
              <a:buClr>
                <a:srgbClr val="FFC000"/>
              </a:buClr>
              <a:buFont typeface="Wingdings" panose="05000000000000000000" pitchFamily="2" charset="2"/>
              <a:buChar char="v"/>
            </a:pPr>
            <a:r>
              <a:rPr lang="en-US" sz="2400" dirty="0">
                <a:solidFill>
                  <a:schemeClr val="bg1"/>
                </a:solidFill>
              </a:rPr>
              <a:t>Weight 3.4 pounds</a:t>
            </a:r>
          </a:p>
        </p:txBody>
      </p:sp>
    </p:spTree>
    <p:extLst>
      <p:ext uri="{BB962C8B-B14F-4D97-AF65-F5344CB8AC3E}">
        <p14:creationId xmlns:p14="http://schemas.microsoft.com/office/powerpoint/2010/main" val="5207114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pic>
        <p:nvPicPr>
          <p:cNvPr id="4" name="Picture 3">
            <a:extLst>
              <a:ext uri="{FF2B5EF4-FFF2-40B4-BE49-F238E27FC236}">
                <a16:creationId xmlns:a16="http://schemas.microsoft.com/office/drawing/2014/main" id="{0E95C999-BD9B-B1A9-D036-F5B73897DEF0}"/>
              </a:ext>
            </a:extLst>
          </p:cNvPr>
          <p:cNvPicPr>
            <a:picLocks noChangeAspect="1"/>
          </p:cNvPicPr>
          <p:nvPr/>
        </p:nvPicPr>
        <p:blipFill>
          <a:blip r:embed="rId3"/>
          <a:stretch>
            <a:fillRect/>
          </a:stretch>
        </p:blipFill>
        <p:spPr>
          <a:xfrm>
            <a:off x="0" y="1297377"/>
            <a:ext cx="12192000" cy="4263245"/>
          </a:xfrm>
          <a:prstGeom prst="rect">
            <a:avLst/>
          </a:prstGeom>
        </p:spPr>
      </p:pic>
    </p:spTree>
    <p:extLst>
      <p:ext uri="{BB962C8B-B14F-4D97-AF65-F5344CB8AC3E}">
        <p14:creationId xmlns:p14="http://schemas.microsoft.com/office/powerpoint/2010/main" val="2229272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2037271" y="1676928"/>
            <a:ext cx="8117457" cy="1015663"/>
          </a:xfrm>
          <a:prstGeom prst="rect">
            <a:avLst/>
          </a:prstGeom>
          <a:noFill/>
        </p:spPr>
        <p:txBody>
          <a:bodyPr wrap="square" rtlCol="0">
            <a:spAutoFit/>
          </a:bodyPr>
          <a:lstStyle/>
          <a:p>
            <a:r>
              <a:rPr lang="en-US" sz="6000" dirty="0">
                <a:solidFill>
                  <a:schemeClr val="bg1"/>
                </a:solidFill>
              </a:rPr>
              <a:t>Questions/Comments</a:t>
            </a:r>
            <a:endParaRPr lang="en-US" sz="6000" dirty="0"/>
          </a:p>
        </p:txBody>
      </p:sp>
    </p:spTree>
    <p:extLst>
      <p:ext uri="{BB962C8B-B14F-4D97-AF65-F5344CB8AC3E}">
        <p14:creationId xmlns:p14="http://schemas.microsoft.com/office/powerpoint/2010/main" val="330228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BD6DBC-0BE2-06D9-E5C7-7C11326BFE67}"/>
              </a:ext>
            </a:extLst>
          </p:cNvPr>
          <p:cNvSpPr txBox="1"/>
          <p:nvPr/>
        </p:nvSpPr>
        <p:spPr>
          <a:xfrm>
            <a:off x="3224981" y="6313686"/>
            <a:ext cx="5742038" cy="369332"/>
          </a:xfrm>
          <a:prstGeom prst="rect">
            <a:avLst/>
          </a:prstGeom>
          <a:noFill/>
        </p:spPr>
        <p:txBody>
          <a:bodyPr wrap="square" rtlCol="0">
            <a:spAutoFit/>
          </a:bodyPr>
          <a:lstStyle/>
          <a:p>
            <a:pPr>
              <a:buClr>
                <a:srgbClr val="FFC000"/>
              </a:buClr>
            </a:pPr>
            <a:r>
              <a:rPr lang="en-US" dirty="0">
                <a:solidFill>
                  <a:schemeClr val="bg1"/>
                </a:solidFill>
              </a:rPr>
              <a:t>Mojave desert sunset taken just North of Las Vegas, Nevada</a:t>
            </a:r>
          </a:p>
        </p:txBody>
      </p:sp>
    </p:spTree>
    <p:extLst>
      <p:ext uri="{BB962C8B-B14F-4D97-AF65-F5344CB8AC3E}">
        <p14:creationId xmlns:p14="http://schemas.microsoft.com/office/powerpoint/2010/main" val="53899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80C45C-5D89-FCDB-C6EC-BDFAD687F6ED}"/>
              </a:ext>
            </a:extLst>
          </p:cNvPr>
          <p:cNvSpPr txBox="1"/>
          <p:nvPr/>
        </p:nvSpPr>
        <p:spPr>
          <a:xfrm flipH="1">
            <a:off x="3507634" y="6193410"/>
            <a:ext cx="5176732" cy="369332"/>
          </a:xfrm>
          <a:prstGeom prst="rect">
            <a:avLst/>
          </a:prstGeom>
          <a:noFill/>
        </p:spPr>
        <p:txBody>
          <a:bodyPr wrap="square" rtlCol="0">
            <a:spAutoFit/>
          </a:bodyPr>
          <a:lstStyle/>
          <a:p>
            <a:r>
              <a:rPr lang="en-US" dirty="0">
                <a:solidFill>
                  <a:schemeClr val="bg1"/>
                </a:solidFill>
              </a:rPr>
              <a:t>Joshua trees, indicator species of the Mojave desert</a:t>
            </a:r>
          </a:p>
        </p:txBody>
      </p:sp>
    </p:spTree>
    <p:extLst>
      <p:ext uri="{BB962C8B-B14F-4D97-AF65-F5344CB8AC3E}">
        <p14:creationId xmlns:p14="http://schemas.microsoft.com/office/powerpoint/2010/main" val="127138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76465" y="1101690"/>
            <a:ext cx="9643497" cy="4678204"/>
          </a:xfrm>
          <a:prstGeom prst="rect">
            <a:avLst/>
          </a:prstGeom>
          <a:noFill/>
        </p:spPr>
        <p:txBody>
          <a:bodyPr wrap="square" rtlCol="0">
            <a:spAutoFit/>
          </a:bodyPr>
          <a:lstStyle/>
          <a:p>
            <a:r>
              <a:rPr lang="en-US" sz="3200" b="1" dirty="0">
                <a:solidFill>
                  <a:schemeClr val="bg1"/>
                </a:solidFill>
              </a:rPr>
              <a:t>To qualify for this list items had to:</a:t>
            </a:r>
          </a:p>
          <a:p>
            <a:endParaRPr lang="en-US" sz="3200" b="1" dirty="0">
              <a:solidFill>
                <a:schemeClr val="bg1"/>
              </a:solidFill>
            </a:endParaRPr>
          </a:p>
          <a:p>
            <a:pPr marL="457200" indent="-457200">
              <a:buClr>
                <a:srgbClr val="FFC000"/>
              </a:buClr>
              <a:buFont typeface="Wingdings" panose="05000000000000000000" pitchFamily="2" charset="2"/>
              <a:buChar char="Ø"/>
            </a:pPr>
            <a:r>
              <a:rPr lang="en-US" sz="2400" dirty="0">
                <a:solidFill>
                  <a:schemeClr val="bg1"/>
                </a:solidFill>
              </a:rPr>
              <a:t>Currently be in production and available for purchase</a:t>
            </a:r>
          </a:p>
          <a:p>
            <a:pPr marL="914400" lvl="1" indent="-457200">
              <a:buClr>
                <a:srgbClr val="FFC000"/>
              </a:buClr>
              <a:buFont typeface="Wingdings" panose="05000000000000000000" pitchFamily="2" charset="2"/>
              <a:buChar char="v"/>
            </a:pPr>
            <a:r>
              <a:rPr lang="en-US" sz="2400" dirty="0">
                <a:solidFill>
                  <a:schemeClr val="bg1"/>
                </a:solidFill>
              </a:rPr>
              <a:t>We will not recommend any equipment that is no longer manufactured</a:t>
            </a:r>
          </a:p>
          <a:p>
            <a:pPr marL="457200" indent="-457200">
              <a:buClr>
                <a:srgbClr val="FFC000"/>
              </a:buClr>
              <a:buFont typeface="Wingdings" panose="05000000000000000000" pitchFamily="2" charset="2"/>
              <a:buChar char="Ø"/>
            </a:pPr>
            <a:r>
              <a:rPr lang="en-US" sz="2400" dirty="0">
                <a:solidFill>
                  <a:schemeClr val="bg1"/>
                </a:solidFill>
              </a:rPr>
              <a:t>Be highly rated by hams (e-ham.net)</a:t>
            </a:r>
          </a:p>
          <a:p>
            <a:pPr marL="457200" indent="-457200">
              <a:buClr>
                <a:srgbClr val="FFC000"/>
              </a:buClr>
              <a:buFont typeface="Wingdings" panose="05000000000000000000" pitchFamily="2" charset="2"/>
              <a:buChar char="Ø"/>
            </a:pPr>
            <a:r>
              <a:rPr lang="en-US" sz="2400" dirty="0">
                <a:solidFill>
                  <a:schemeClr val="bg1"/>
                </a:solidFill>
              </a:rPr>
              <a:t>Approved by</a:t>
            </a:r>
          </a:p>
          <a:p>
            <a:pPr marL="914400" lvl="1" indent="-457200">
              <a:buClr>
                <a:srgbClr val="FFC000"/>
              </a:buClr>
              <a:buFont typeface="Wingdings" panose="05000000000000000000" pitchFamily="2" charset="2"/>
              <a:buChar char="v"/>
            </a:pPr>
            <a:r>
              <a:rPr lang="en-US" sz="2400" dirty="0">
                <a:solidFill>
                  <a:schemeClr val="bg1"/>
                </a:solidFill>
              </a:rPr>
              <a:t>Bryan Leavitt W0BCL</a:t>
            </a:r>
          </a:p>
          <a:p>
            <a:pPr marL="914400" lvl="1" indent="-457200">
              <a:buClr>
                <a:srgbClr val="FFC000"/>
              </a:buClr>
              <a:buFont typeface="Wingdings" panose="05000000000000000000" pitchFamily="2" charset="2"/>
              <a:buChar char="v"/>
            </a:pPr>
            <a:r>
              <a:rPr lang="en-US" sz="2400" dirty="0">
                <a:solidFill>
                  <a:schemeClr val="bg1"/>
                </a:solidFill>
              </a:rPr>
              <a:t>James Nelson W0JRN</a:t>
            </a:r>
          </a:p>
          <a:p>
            <a:pPr marL="914400" lvl="1" indent="-457200">
              <a:buClr>
                <a:srgbClr val="FFC000"/>
              </a:buClr>
              <a:buFont typeface="Wingdings" panose="05000000000000000000" pitchFamily="2" charset="2"/>
              <a:buChar char="Ø"/>
            </a:pPr>
            <a:endParaRPr lang="en-US" sz="2400" dirty="0">
              <a:solidFill>
                <a:schemeClr val="bg1"/>
              </a:solidFill>
            </a:endParaRPr>
          </a:p>
          <a:p>
            <a:pPr marL="800100" lvl="1" indent="-342900">
              <a:buClr>
                <a:srgbClr val="FF00FF"/>
              </a:buClr>
              <a:buSzPct val="100000"/>
              <a:buFont typeface="Wingdings" panose="05000000000000000000" pitchFamily="2" charset="2"/>
              <a:buChar char="Ø"/>
            </a:pPr>
            <a:endParaRPr lang="en-US" sz="2400" b="1" dirty="0">
              <a:solidFill>
                <a:srgbClr val="FF00FF"/>
              </a:solidFill>
            </a:endParaRPr>
          </a:p>
          <a:p>
            <a:pPr marL="742950" lvl="1" indent="-285750">
              <a:buClr>
                <a:srgbClr val="FFC000"/>
              </a:buClr>
              <a:buFont typeface="Wingdings" panose="05000000000000000000" pitchFamily="2" charset="2"/>
              <a:buChar char="Ø"/>
            </a:pPr>
            <a:endParaRPr lang="en-US" dirty="0"/>
          </a:p>
        </p:txBody>
      </p:sp>
    </p:spTree>
    <p:extLst>
      <p:ext uri="{BB962C8B-B14F-4D97-AF65-F5344CB8AC3E}">
        <p14:creationId xmlns:p14="http://schemas.microsoft.com/office/powerpoint/2010/main" val="251780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9132220" cy="1631216"/>
          </a:xfrm>
          <a:prstGeom prst="rect">
            <a:avLst/>
          </a:prstGeom>
          <a:noFill/>
        </p:spPr>
        <p:txBody>
          <a:bodyPr wrap="square" rtlCol="0">
            <a:spAutoFit/>
          </a:bodyPr>
          <a:lstStyle/>
          <a:p>
            <a:r>
              <a:rPr lang="en-US" sz="2400" b="1" dirty="0">
                <a:solidFill>
                  <a:schemeClr val="bg1"/>
                </a:solidFill>
              </a:rPr>
              <a:t>Review</a:t>
            </a:r>
            <a:r>
              <a:rPr lang="en-US" sz="2800" b="1" dirty="0">
                <a:solidFill>
                  <a:schemeClr val="bg1"/>
                </a:solidFill>
              </a:rPr>
              <a:t> HT’s at 3 different levels</a:t>
            </a:r>
          </a:p>
          <a:p>
            <a:pPr marL="800100" lvl="1" indent="-342900">
              <a:buClr>
                <a:srgbClr val="FFC000"/>
              </a:buClr>
              <a:buFont typeface="Wingdings" panose="05000000000000000000" pitchFamily="2" charset="2"/>
              <a:buChar char="Ø"/>
            </a:pPr>
            <a:r>
              <a:rPr lang="en-US" sz="2400" dirty="0">
                <a:solidFill>
                  <a:schemeClr val="bg1"/>
                </a:solidFill>
              </a:rPr>
              <a:t>Basic</a:t>
            </a:r>
          </a:p>
          <a:p>
            <a:pPr marL="800100" lvl="1" indent="-342900">
              <a:buClr>
                <a:srgbClr val="FFC000"/>
              </a:buClr>
              <a:buFont typeface="Wingdings" panose="05000000000000000000" pitchFamily="2" charset="2"/>
              <a:buChar char="Ø"/>
            </a:pPr>
            <a:r>
              <a:rPr lang="en-US" sz="2400" dirty="0">
                <a:solidFill>
                  <a:schemeClr val="bg1"/>
                </a:solidFill>
              </a:rPr>
              <a:t>Intermediate</a:t>
            </a:r>
          </a:p>
          <a:p>
            <a:pPr marL="800100" lvl="1" indent="-342900">
              <a:buClr>
                <a:srgbClr val="FFC000"/>
              </a:buClr>
              <a:buFont typeface="Wingdings" panose="05000000000000000000" pitchFamily="2" charset="2"/>
              <a:buChar char="Ø"/>
            </a:pPr>
            <a:r>
              <a:rPr lang="en-US" sz="2400" dirty="0">
                <a:solidFill>
                  <a:schemeClr val="bg1"/>
                </a:solidFill>
              </a:rPr>
              <a:t>Advanced</a:t>
            </a:r>
          </a:p>
        </p:txBody>
      </p:sp>
    </p:spTree>
    <p:extLst>
      <p:ext uri="{BB962C8B-B14F-4D97-AF65-F5344CB8AC3E}">
        <p14:creationId xmlns:p14="http://schemas.microsoft.com/office/powerpoint/2010/main" val="717588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9132220" cy="3477875"/>
          </a:xfrm>
          <a:prstGeom prst="rect">
            <a:avLst/>
          </a:prstGeom>
          <a:noFill/>
        </p:spPr>
        <p:txBody>
          <a:bodyPr wrap="square" rtlCol="0">
            <a:spAutoFit/>
          </a:bodyPr>
          <a:lstStyle/>
          <a:p>
            <a:r>
              <a:rPr lang="en-US" sz="2400" b="1" dirty="0">
                <a:solidFill>
                  <a:schemeClr val="bg1"/>
                </a:solidFill>
              </a:rPr>
              <a:t>Review</a:t>
            </a:r>
            <a:r>
              <a:rPr lang="en-US" sz="2800" b="1" dirty="0">
                <a:solidFill>
                  <a:schemeClr val="bg1"/>
                </a:solidFill>
              </a:rPr>
              <a:t> HT’s at 3 different levels</a:t>
            </a:r>
          </a:p>
          <a:p>
            <a:pPr marL="800100" lvl="1" indent="-342900">
              <a:buClr>
                <a:srgbClr val="FFC000"/>
              </a:buClr>
              <a:buFont typeface="Wingdings" panose="05000000000000000000" pitchFamily="2" charset="2"/>
              <a:buChar char="Ø"/>
            </a:pPr>
            <a:r>
              <a:rPr lang="en-US" sz="2400" dirty="0">
                <a:solidFill>
                  <a:schemeClr val="bg1"/>
                </a:solidFill>
              </a:rPr>
              <a:t>Basic</a:t>
            </a:r>
          </a:p>
          <a:p>
            <a:pPr marL="800100" lvl="1" indent="-342900">
              <a:buClr>
                <a:srgbClr val="FFC000"/>
              </a:buClr>
              <a:buFont typeface="Wingdings" panose="05000000000000000000" pitchFamily="2" charset="2"/>
              <a:buChar char="Ø"/>
            </a:pPr>
            <a:r>
              <a:rPr lang="en-US" sz="2400" dirty="0">
                <a:solidFill>
                  <a:schemeClr val="bg1"/>
                </a:solidFill>
              </a:rPr>
              <a:t>Intermediate</a:t>
            </a:r>
          </a:p>
          <a:p>
            <a:pPr marL="800100" lvl="1" indent="-342900">
              <a:buClr>
                <a:srgbClr val="FFC000"/>
              </a:buClr>
              <a:buFont typeface="Wingdings" panose="05000000000000000000" pitchFamily="2" charset="2"/>
              <a:buChar char="Ø"/>
            </a:pPr>
            <a:r>
              <a:rPr lang="en-US" sz="2400" dirty="0">
                <a:solidFill>
                  <a:schemeClr val="bg1"/>
                </a:solidFill>
              </a:rPr>
              <a:t>Advanced</a:t>
            </a:r>
          </a:p>
          <a:p>
            <a:pPr>
              <a:buClr>
                <a:srgbClr val="FFC000"/>
              </a:buClr>
            </a:pPr>
            <a:r>
              <a:rPr lang="en-US" sz="2400" b="1" dirty="0">
                <a:solidFill>
                  <a:schemeClr val="bg1"/>
                </a:solidFill>
              </a:rPr>
              <a:t>Review Base/Mobile units at 4 different levels</a:t>
            </a:r>
          </a:p>
          <a:p>
            <a:pPr marL="742950" lvl="1" indent="-285750">
              <a:buClr>
                <a:srgbClr val="FFC000"/>
              </a:buClr>
              <a:buFont typeface="Wingdings" panose="05000000000000000000" pitchFamily="2" charset="2"/>
              <a:buChar char="Ø"/>
            </a:pPr>
            <a:r>
              <a:rPr lang="en-US" sz="2400" dirty="0">
                <a:solidFill>
                  <a:schemeClr val="bg1"/>
                </a:solidFill>
              </a:rPr>
              <a:t>Single band</a:t>
            </a:r>
          </a:p>
          <a:p>
            <a:pPr marL="742950" lvl="1" indent="-285750">
              <a:buClr>
                <a:srgbClr val="FFC000"/>
              </a:buClr>
              <a:buFont typeface="Wingdings" panose="05000000000000000000" pitchFamily="2" charset="2"/>
              <a:buChar char="Ø"/>
            </a:pPr>
            <a:r>
              <a:rPr lang="en-US" sz="2400" dirty="0">
                <a:solidFill>
                  <a:schemeClr val="bg1"/>
                </a:solidFill>
              </a:rPr>
              <a:t>Basic</a:t>
            </a:r>
          </a:p>
          <a:p>
            <a:pPr marL="742950" lvl="1" indent="-285750">
              <a:buClr>
                <a:srgbClr val="FFC000"/>
              </a:buClr>
              <a:buFont typeface="Wingdings" panose="05000000000000000000" pitchFamily="2" charset="2"/>
              <a:buChar char="Ø"/>
            </a:pPr>
            <a:r>
              <a:rPr lang="en-US" sz="2400" dirty="0">
                <a:solidFill>
                  <a:schemeClr val="bg1"/>
                </a:solidFill>
              </a:rPr>
              <a:t>Intermediate</a:t>
            </a:r>
          </a:p>
          <a:p>
            <a:pPr marL="742950" lvl="1" indent="-285750">
              <a:buClr>
                <a:srgbClr val="FFC000"/>
              </a:buClr>
              <a:buFont typeface="Wingdings" panose="05000000000000000000" pitchFamily="2" charset="2"/>
              <a:buChar char="Ø"/>
            </a:pPr>
            <a:r>
              <a:rPr lang="en-US" sz="2400" dirty="0">
                <a:solidFill>
                  <a:schemeClr val="bg1"/>
                </a:solidFill>
              </a:rPr>
              <a:t>Advanced</a:t>
            </a:r>
          </a:p>
        </p:txBody>
      </p:sp>
    </p:spTree>
    <p:extLst>
      <p:ext uri="{BB962C8B-B14F-4D97-AF65-F5344CB8AC3E}">
        <p14:creationId xmlns:p14="http://schemas.microsoft.com/office/powerpoint/2010/main" val="3342628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2478FA3-736D-024F-5D2A-CD363BE328A4}"/>
              </a:ext>
            </a:extLst>
          </p:cNvPr>
          <p:cNvSpPr txBox="1"/>
          <p:nvPr/>
        </p:nvSpPr>
        <p:spPr>
          <a:xfrm>
            <a:off x="10274573" y="6377738"/>
            <a:ext cx="1690778" cy="276999"/>
          </a:xfrm>
          <a:prstGeom prst="rect">
            <a:avLst/>
          </a:prstGeom>
          <a:noFill/>
        </p:spPr>
        <p:txBody>
          <a:bodyPr wrap="square" rtlCol="0">
            <a:spAutoFit/>
          </a:bodyPr>
          <a:lstStyle/>
          <a:p>
            <a:pPr algn="ctr"/>
            <a:r>
              <a:rPr lang="en-US" sz="1200" dirty="0">
                <a:solidFill>
                  <a:srgbClr val="FFFF00"/>
                </a:solidFill>
              </a:rPr>
              <a:t>Copyright LARC 09/2022</a:t>
            </a:r>
          </a:p>
        </p:txBody>
      </p:sp>
      <p:sp>
        <p:nvSpPr>
          <p:cNvPr id="7" name="TextBox 6">
            <a:extLst>
              <a:ext uri="{FF2B5EF4-FFF2-40B4-BE49-F238E27FC236}">
                <a16:creationId xmlns:a16="http://schemas.microsoft.com/office/drawing/2014/main" id="{DD6D57B1-0F41-679B-AC51-7D26F140F3B8}"/>
              </a:ext>
            </a:extLst>
          </p:cNvPr>
          <p:cNvSpPr txBox="1"/>
          <p:nvPr/>
        </p:nvSpPr>
        <p:spPr>
          <a:xfrm>
            <a:off x="1" y="145365"/>
            <a:ext cx="12192000" cy="461665"/>
          </a:xfrm>
          <a:prstGeom prst="rect">
            <a:avLst/>
          </a:prstGeom>
          <a:noFill/>
        </p:spPr>
        <p:txBody>
          <a:bodyPr wrap="square" rtlCol="0">
            <a:spAutoFit/>
          </a:bodyPr>
          <a:lstStyle/>
          <a:p>
            <a:pPr algn="ctr"/>
            <a:r>
              <a:rPr lang="en-US" sz="2400" b="1" dirty="0">
                <a:solidFill>
                  <a:schemeClr val="bg1"/>
                </a:solidFill>
              </a:rPr>
              <a:t>LARC Recommended 2 Meter / 70 Centimeter Radios and Auxiliary Equipment</a:t>
            </a:r>
          </a:p>
        </p:txBody>
      </p:sp>
      <p:sp>
        <p:nvSpPr>
          <p:cNvPr id="2" name="TextBox 1">
            <a:extLst>
              <a:ext uri="{FF2B5EF4-FFF2-40B4-BE49-F238E27FC236}">
                <a16:creationId xmlns:a16="http://schemas.microsoft.com/office/drawing/2014/main" id="{36BD6DBC-0BE2-06D9-E5C7-7C11326BFE67}"/>
              </a:ext>
            </a:extLst>
          </p:cNvPr>
          <p:cNvSpPr txBox="1"/>
          <p:nvPr/>
        </p:nvSpPr>
        <p:spPr>
          <a:xfrm>
            <a:off x="1486619" y="649406"/>
            <a:ext cx="9132220" cy="5324535"/>
          </a:xfrm>
          <a:prstGeom prst="rect">
            <a:avLst/>
          </a:prstGeom>
          <a:noFill/>
        </p:spPr>
        <p:txBody>
          <a:bodyPr wrap="square" rtlCol="0">
            <a:spAutoFit/>
          </a:bodyPr>
          <a:lstStyle/>
          <a:p>
            <a:r>
              <a:rPr lang="en-US" sz="2400" b="1" dirty="0">
                <a:solidFill>
                  <a:schemeClr val="bg1"/>
                </a:solidFill>
              </a:rPr>
              <a:t>Review</a:t>
            </a:r>
            <a:r>
              <a:rPr lang="en-US" sz="2800" b="1" dirty="0">
                <a:solidFill>
                  <a:schemeClr val="bg1"/>
                </a:solidFill>
              </a:rPr>
              <a:t> HT’s at 3 different levels</a:t>
            </a:r>
          </a:p>
          <a:p>
            <a:pPr marL="800100" lvl="1" indent="-342900">
              <a:buClr>
                <a:srgbClr val="FFC000"/>
              </a:buClr>
              <a:buFont typeface="Wingdings" panose="05000000000000000000" pitchFamily="2" charset="2"/>
              <a:buChar char="Ø"/>
            </a:pPr>
            <a:r>
              <a:rPr lang="en-US" sz="2400" dirty="0">
                <a:solidFill>
                  <a:schemeClr val="bg1"/>
                </a:solidFill>
              </a:rPr>
              <a:t>Basic</a:t>
            </a:r>
          </a:p>
          <a:p>
            <a:pPr marL="800100" lvl="1" indent="-342900">
              <a:buClr>
                <a:srgbClr val="FFC000"/>
              </a:buClr>
              <a:buFont typeface="Wingdings" panose="05000000000000000000" pitchFamily="2" charset="2"/>
              <a:buChar char="Ø"/>
            </a:pPr>
            <a:r>
              <a:rPr lang="en-US" sz="2400" dirty="0">
                <a:solidFill>
                  <a:schemeClr val="bg1"/>
                </a:solidFill>
              </a:rPr>
              <a:t>Intermediate</a:t>
            </a:r>
          </a:p>
          <a:p>
            <a:pPr marL="800100" lvl="1" indent="-342900">
              <a:buClr>
                <a:srgbClr val="FFC000"/>
              </a:buClr>
              <a:buFont typeface="Wingdings" panose="05000000000000000000" pitchFamily="2" charset="2"/>
              <a:buChar char="Ø"/>
            </a:pPr>
            <a:r>
              <a:rPr lang="en-US" sz="2400" dirty="0">
                <a:solidFill>
                  <a:schemeClr val="bg1"/>
                </a:solidFill>
              </a:rPr>
              <a:t>Advanced</a:t>
            </a:r>
          </a:p>
          <a:p>
            <a:pPr>
              <a:buClr>
                <a:srgbClr val="FFC000"/>
              </a:buClr>
            </a:pPr>
            <a:r>
              <a:rPr lang="en-US" sz="2400" b="1" dirty="0">
                <a:solidFill>
                  <a:schemeClr val="bg1"/>
                </a:solidFill>
              </a:rPr>
              <a:t>Review Base/Mobile units at 4 different levels</a:t>
            </a:r>
          </a:p>
          <a:p>
            <a:pPr marL="742950" lvl="1" indent="-285750">
              <a:buClr>
                <a:srgbClr val="FFC000"/>
              </a:buClr>
              <a:buFont typeface="Wingdings" panose="05000000000000000000" pitchFamily="2" charset="2"/>
              <a:buChar char="Ø"/>
            </a:pPr>
            <a:r>
              <a:rPr lang="en-US" sz="2400" dirty="0">
                <a:solidFill>
                  <a:schemeClr val="bg1"/>
                </a:solidFill>
              </a:rPr>
              <a:t>Single band</a:t>
            </a:r>
          </a:p>
          <a:p>
            <a:pPr marL="742950" lvl="1" indent="-285750">
              <a:buClr>
                <a:srgbClr val="FFC000"/>
              </a:buClr>
              <a:buFont typeface="Wingdings" panose="05000000000000000000" pitchFamily="2" charset="2"/>
              <a:buChar char="Ø"/>
            </a:pPr>
            <a:r>
              <a:rPr lang="en-US" sz="2400" dirty="0">
                <a:solidFill>
                  <a:schemeClr val="bg1"/>
                </a:solidFill>
              </a:rPr>
              <a:t>Basic</a:t>
            </a:r>
          </a:p>
          <a:p>
            <a:pPr marL="742950" lvl="1" indent="-285750">
              <a:buClr>
                <a:srgbClr val="FFC000"/>
              </a:buClr>
              <a:buFont typeface="Wingdings" panose="05000000000000000000" pitchFamily="2" charset="2"/>
              <a:buChar char="Ø"/>
            </a:pPr>
            <a:r>
              <a:rPr lang="en-US" sz="2400" dirty="0">
                <a:solidFill>
                  <a:schemeClr val="bg1"/>
                </a:solidFill>
              </a:rPr>
              <a:t>Intermediate</a:t>
            </a:r>
          </a:p>
          <a:p>
            <a:pPr marL="742950" lvl="1" indent="-285750">
              <a:buClr>
                <a:srgbClr val="FFC000"/>
              </a:buClr>
              <a:buFont typeface="Wingdings" panose="05000000000000000000" pitchFamily="2" charset="2"/>
              <a:buChar char="Ø"/>
            </a:pPr>
            <a:r>
              <a:rPr lang="en-US" sz="2400" dirty="0">
                <a:solidFill>
                  <a:schemeClr val="bg1"/>
                </a:solidFill>
              </a:rPr>
              <a:t>Advanced</a:t>
            </a:r>
          </a:p>
          <a:p>
            <a:pPr>
              <a:buClr>
                <a:srgbClr val="FFC000"/>
              </a:buClr>
            </a:pPr>
            <a:r>
              <a:rPr lang="en-US" sz="2400" b="1" dirty="0">
                <a:solidFill>
                  <a:schemeClr val="bg1"/>
                </a:solidFill>
              </a:rPr>
              <a:t>Briefly look at recommended</a:t>
            </a:r>
          </a:p>
          <a:p>
            <a:pPr marL="800100" lvl="1" indent="-342900">
              <a:buClr>
                <a:srgbClr val="FFC000"/>
              </a:buClr>
              <a:buFont typeface="Wingdings" panose="05000000000000000000" pitchFamily="2" charset="2"/>
              <a:buChar char="Ø"/>
            </a:pPr>
            <a:r>
              <a:rPr lang="en-US" sz="2400" dirty="0">
                <a:solidFill>
                  <a:schemeClr val="bg1"/>
                </a:solidFill>
              </a:rPr>
              <a:t>Antennas and mount</a:t>
            </a:r>
          </a:p>
          <a:p>
            <a:pPr marL="800100" lvl="1" indent="-342900">
              <a:buClr>
                <a:srgbClr val="FFC000"/>
              </a:buClr>
              <a:buFont typeface="Wingdings" panose="05000000000000000000" pitchFamily="2" charset="2"/>
              <a:buChar char="Ø"/>
            </a:pPr>
            <a:r>
              <a:rPr lang="en-US" sz="2400" dirty="0">
                <a:solidFill>
                  <a:schemeClr val="bg1"/>
                </a:solidFill>
              </a:rPr>
              <a:t>Coax</a:t>
            </a:r>
          </a:p>
          <a:p>
            <a:pPr marL="800100" lvl="1" indent="-342900">
              <a:buClr>
                <a:srgbClr val="FFC000"/>
              </a:buClr>
              <a:buFont typeface="Wingdings" panose="05000000000000000000" pitchFamily="2" charset="2"/>
              <a:buChar char="Ø"/>
            </a:pPr>
            <a:r>
              <a:rPr lang="en-US" sz="2400" dirty="0">
                <a:solidFill>
                  <a:schemeClr val="bg1"/>
                </a:solidFill>
              </a:rPr>
              <a:t>Surge suppression</a:t>
            </a:r>
          </a:p>
          <a:p>
            <a:pPr marL="800100" lvl="1" indent="-342900">
              <a:buClr>
                <a:srgbClr val="FFC000"/>
              </a:buClr>
              <a:buFont typeface="Wingdings" panose="05000000000000000000" pitchFamily="2" charset="2"/>
              <a:buChar char="Ø"/>
            </a:pPr>
            <a:r>
              <a:rPr lang="en-US" sz="2400" dirty="0">
                <a:solidFill>
                  <a:schemeClr val="bg1"/>
                </a:solidFill>
              </a:rPr>
              <a:t>Power Supply</a:t>
            </a:r>
          </a:p>
        </p:txBody>
      </p:sp>
    </p:spTree>
    <p:extLst>
      <p:ext uri="{BB962C8B-B14F-4D97-AF65-F5344CB8AC3E}">
        <p14:creationId xmlns:p14="http://schemas.microsoft.com/office/powerpoint/2010/main" val="4197501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2487</TotalTime>
  <Words>1842</Words>
  <Application>Microsoft Office PowerPoint</Application>
  <PresentationFormat>Widescreen</PresentationFormat>
  <Paragraphs>372</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Leavitt</dc:creator>
  <cp:lastModifiedBy>Bryan Leavitt</cp:lastModifiedBy>
  <cp:revision>14</cp:revision>
  <dcterms:created xsi:type="dcterms:W3CDTF">2022-09-12T23:59:00Z</dcterms:created>
  <dcterms:modified xsi:type="dcterms:W3CDTF">2022-09-25T07:32:22Z</dcterms:modified>
</cp:coreProperties>
</file>